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1024" r:id="rId2"/>
    <p:sldId id="520" r:id="rId3"/>
    <p:sldId id="652" r:id="rId4"/>
    <p:sldId id="640" r:id="rId5"/>
    <p:sldId id="653" r:id="rId6"/>
    <p:sldId id="654" r:id="rId7"/>
    <p:sldId id="275" r:id="rId8"/>
    <p:sldId id="655" r:id="rId9"/>
    <p:sldId id="658" r:id="rId10"/>
    <p:sldId id="659" r:id="rId11"/>
    <p:sldId id="660" r:id="rId12"/>
    <p:sldId id="661" r:id="rId13"/>
    <p:sldId id="1047"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41" r:id="rId29"/>
    <p:sldId id="1042" r:id="rId30"/>
    <p:sldId id="1004" r:id="rId31"/>
    <p:sldId id="1025" r:id="rId32"/>
    <p:sldId id="732" r:id="rId33"/>
    <p:sldId id="731" r:id="rId34"/>
    <p:sldId id="873" r:id="rId35"/>
    <p:sldId id="703" r:id="rId36"/>
    <p:sldId id="1005" r:id="rId37"/>
    <p:sldId id="1006" r:id="rId38"/>
    <p:sldId id="1007" r:id="rId39"/>
    <p:sldId id="1008" r:id="rId40"/>
    <p:sldId id="1009" r:id="rId41"/>
    <p:sldId id="1010" r:id="rId42"/>
    <p:sldId id="1012" r:id="rId43"/>
    <p:sldId id="1013" r:id="rId44"/>
    <p:sldId id="711" r:id="rId45"/>
    <p:sldId id="987" r:id="rId46"/>
    <p:sldId id="896" r:id="rId47"/>
    <p:sldId id="1017" r:id="rId48"/>
    <p:sldId id="1014" r:id="rId49"/>
    <p:sldId id="1018" r:id="rId50"/>
    <p:sldId id="743" r:id="rId51"/>
    <p:sldId id="891" r:id="rId52"/>
    <p:sldId id="745" r:id="rId53"/>
    <p:sldId id="746" r:id="rId54"/>
    <p:sldId id="747" r:id="rId55"/>
    <p:sldId id="1043"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1044" r:id="rId69"/>
    <p:sldId id="788" r:id="rId70"/>
    <p:sldId id="789" r:id="rId71"/>
    <p:sldId id="790" r:id="rId72"/>
    <p:sldId id="792" r:id="rId73"/>
    <p:sldId id="793" r:id="rId74"/>
    <p:sldId id="770" r:id="rId75"/>
    <p:sldId id="771" r:id="rId76"/>
    <p:sldId id="772" r:id="rId77"/>
    <p:sldId id="773" r:id="rId78"/>
    <p:sldId id="774" r:id="rId79"/>
    <p:sldId id="775" r:id="rId80"/>
    <p:sldId id="776" r:id="rId81"/>
    <p:sldId id="924" r:id="rId82"/>
    <p:sldId id="938" r:id="rId83"/>
    <p:sldId id="923" r:id="rId84"/>
    <p:sldId id="926" r:id="rId85"/>
    <p:sldId id="927" r:id="rId86"/>
    <p:sldId id="928" r:id="rId87"/>
    <p:sldId id="918" r:id="rId88"/>
    <p:sldId id="919" r:id="rId89"/>
    <p:sldId id="794" r:id="rId90"/>
    <p:sldId id="908" r:id="rId91"/>
    <p:sldId id="913" r:id="rId92"/>
    <p:sldId id="922" r:id="rId93"/>
    <p:sldId id="916" r:id="rId94"/>
    <p:sldId id="929" r:id="rId95"/>
    <p:sldId id="930" r:id="rId96"/>
    <p:sldId id="887" r:id="rId97"/>
    <p:sldId id="889" r:id="rId98"/>
    <p:sldId id="800" r:id="rId99"/>
    <p:sldId id="1045" r:id="rId100"/>
    <p:sldId id="801" r:id="rId101"/>
    <p:sldId id="862" r:id="rId102"/>
    <p:sldId id="863" r:id="rId103"/>
    <p:sldId id="865" r:id="rId104"/>
    <p:sldId id="866" r:id="rId105"/>
    <p:sldId id="931" r:id="rId106"/>
    <p:sldId id="932" r:id="rId107"/>
    <p:sldId id="940" r:id="rId108"/>
    <p:sldId id="942" r:id="rId109"/>
    <p:sldId id="943" r:id="rId110"/>
    <p:sldId id="944" r:id="rId111"/>
    <p:sldId id="1046" r:id="rId112"/>
    <p:sldId id="868" r:id="rId113"/>
    <p:sldId id="945" r:id="rId114"/>
    <p:sldId id="946" r:id="rId115"/>
    <p:sldId id="947" r:id="rId116"/>
    <p:sldId id="950" r:id="rId117"/>
    <p:sldId id="951" r:id="rId118"/>
    <p:sldId id="952" r:id="rId119"/>
    <p:sldId id="953" r:id="rId120"/>
    <p:sldId id="954" r:id="rId121"/>
    <p:sldId id="955" r:id="rId122"/>
    <p:sldId id="956" r:id="rId123"/>
    <p:sldId id="957" r:id="rId124"/>
    <p:sldId id="961"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34" r:id="rId143"/>
    <p:sldId id="1030" r:id="rId144"/>
    <p:sldId id="1040" r:id="rId145"/>
    <p:sldId id="1035" r:id="rId146"/>
    <p:sldId id="1038" r:id="rId147"/>
    <p:sldId id="1037" r:id="rId148"/>
    <p:sldId id="97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varScale="1">
        <p:scale>
          <a:sx n="116" d="100"/>
          <a:sy n="116" d="100"/>
        </p:scale>
        <p:origin x="768" y="144"/>
      </p:cViewPr>
      <p:guideLst>
        <p:guide pos="3792"/>
        <p:guide orient="horz" pos="216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is redirected to the Service Provider with the claims. The service provider validates the claims and then uses that identity information to log her into one of their user accounts.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Web Tokens, both systems that Alice was logging into had access to the same secret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secret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only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its corresponding public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uses the public key from that SAML endpoint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CCF12-97B5-B8C5-FF6B-D138BF6B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D4C02-F96D-DA90-BB71-33BB11A9C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6D25A-4143-FDB6-6DE6-E66A6CBD3CF0}"/>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similar to the HMAC stuff we discussed earlier, with one big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HMAC uses </a:t>
            </a:r>
            <a:r>
              <a:rPr lang="en-US" sz="1200" b="1" i="0" kern="1200" dirty="0">
                <a:solidFill>
                  <a:schemeClr val="tx1"/>
                </a:solidFill>
                <a:effectLst/>
                <a:latin typeface="+mn-lt"/>
                <a:ea typeface="+mn-ea"/>
                <a:cs typeface="+mn-cs"/>
              </a:rPr>
              <a:t>symmetric cryptography</a:t>
            </a:r>
            <a:r>
              <a:rPr lang="en-US" sz="1200" b="0" i="0" kern="1200" dirty="0">
                <a:solidFill>
                  <a:schemeClr val="tx1"/>
                </a:solidFill>
                <a:effectLst/>
                <a:latin typeface="+mn-lt"/>
                <a:ea typeface="+mn-ea"/>
                <a:cs typeface="+mn-cs"/>
              </a:rPr>
              <a:t>, meaning that two parties have a shared secret key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shared key means that either party can sign a message that the other party can verify as authentic, but the parties have to securely transmit the key between themselves. That takes effort.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 is </a:t>
            </a:r>
            <a:r>
              <a:rPr lang="en-US" sz="1200" b="1" i="0" kern="1200" dirty="0">
                <a:solidFill>
                  <a:schemeClr val="tx1"/>
                </a:solidFill>
                <a:effectLst/>
                <a:latin typeface="+mn-lt"/>
                <a:ea typeface="+mn-ea"/>
                <a:cs typeface="+mn-cs"/>
              </a:rPr>
              <a:t>asymmetric</a:t>
            </a:r>
            <a:r>
              <a:rPr lang="en-US" sz="1200" b="0" i="0" kern="1200" dirty="0">
                <a:solidFill>
                  <a:schemeClr val="tx1"/>
                </a:solidFill>
                <a:effectLst/>
                <a:latin typeface="+mn-lt"/>
                <a:ea typeface="+mn-ea"/>
                <a:cs typeface="+mn-cs"/>
              </a:rPr>
              <a:t> because only ONE party knows the private key, but any number of other parties can freely access the public key. The party with the private key can sign messages that the other parties can verify, but it doesn't go the other way.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does not require any special setup requirements; the public key can be freely posted on the Internet and used by anyone that wants to verify the sender's messages.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2785DB4-5747-90C9-0E75-346697701478}"/>
              </a:ext>
            </a:extLst>
          </p:cNvPr>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6140328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and are sometimes used for intra-organization single-sign-on.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that allows one app to access a user's data in another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It is often used for SSO within consumer-facing systems.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but it supports more complex scenarios. It is often used for SSO in the enterprise, especially when crossing organizational boundaries.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E89C-2F3C-B090-4D9D-88CCF203B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B6CC9-A69E-FF34-12E2-66354E50A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956D6-DB1F-EFBA-B863-604B3211A6F4}"/>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way of doing that is a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85975D9-B199-6D76-DE47-EA4FAFB61115}"/>
              </a:ext>
            </a:extLst>
          </p:cNvPr>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9286394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This account contains a copy of the secret key that was assigned by the website.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have the same secret key, which is used as proof 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stealing one password might get you into multiple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secret keys that can get stolen, and can be vulnerable to replay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phishing attacks unless MFA is properly implemented, and we're only as secure as the identity provider's authentication approach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Storing the keys on the user's device means that a database breach doesn't expose anything that can be used to impersonate any of the system's users.</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has a private key and signs assertions that the client can verify.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has the private key and signs a challenge that the server can verify.</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extract her private keys from the device itself.</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secure key generation,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to ensure a seamless </a:t>
            </a:r>
            <a:r>
              <a:rPr lang="en-US" sz="1200" b="0" i="0" kern="1200">
                <a:solidFill>
                  <a:schemeClr val="tx1"/>
                </a:solidFill>
                <a:effectLst/>
                <a:latin typeface="+mn-lt"/>
                <a:ea typeface="+mn-ea"/>
                <a:cs typeface="+mn-cs"/>
              </a:rPr>
              <a:t>interaction between </a:t>
            </a:r>
            <a:r>
              <a:rPr lang="en-US" sz="1200" b="0" i="0" kern="1200" dirty="0">
                <a:solidFill>
                  <a:schemeClr val="tx1"/>
                </a:solidFill>
                <a:effectLst/>
                <a:latin typeface="+mn-lt"/>
                <a:ea typeface="+mn-ea"/>
                <a:cs typeface="+mn-cs"/>
              </a:rPr>
              <a:t>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56287-CB2B-81E0-257F-59ED9B850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F5B9-FBAD-336D-DA65-148C065A8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77DB5-A8EC-3CE1-6EC3-B30061E6C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Well, that's not </a:t>
            </a:r>
            <a:r>
              <a:rPr lang="en-US" sz="1200" b="0" i="1" kern="1200" dirty="0">
                <a:solidFill>
                  <a:schemeClr val="tx1"/>
                </a:solidFill>
                <a:effectLst/>
                <a:latin typeface="+mn-lt"/>
                <a:ea typeface="+mn-ea"/>
                <a:cs typeface="+mn-cs"/>
              </a:rPr>
              <a:t>quite </a:t>
            </a:r>
            <a:r>
              <a:rPr lang="en-US" sz="1200" b="0" i="0" kern="1200" dirty="0">
                <a:solidFill>
                  <a:schemeClr val="tx1"/>
                </a:solidFill>
                <a:effectLst/>
                <a:latin typeface="+mn-lt"/>
                <a:ea typeface="+mn-ea"/>
                <a:cs typeface="+mn-cs"/>
              </a:rPr>
              <a:t>accurate.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Cryptographic hash functions all produce strings of a specific length. For instance, SHA-256 always produces a 256-bit output. That means there is a finite number of possible hash values, so if the number of possible input strings is greater than the number of possible hash values, then technically it </a:t>
            </a:r>
            <a:r>
              <a:rPr lang="en-US" sz="1200" b="0" i="1" kern="1200" dirty="0">
                <a:solidFill>
                  <a:schemeClr val="tx1"/>
                </a:solidFill>
                <a:effectLst/>
                <a:latin typeface="+mn-lt"/>
                <a:ea typeface="+mn-ea"/>
                <a:cs typeface="+mn-cs"/>
              </a:rPr>
              <a:t>is possible </a:t>
            </a:r>
            <a:r>
              <a:rPr lang="en-US" sz="1200" b="0" i="0" kern="1200" dirty="0">
                <a:solidFill>
                  <a:schemeClr val="tx1"/>
                </a:solidFill>
                <a:effectLst/>
                <a:latin typeface="+mn-lt"/>
                <a:ea typeface="+mn-ea"/>
                <a:cs typeface="+mn-cs"/>
              </a:rPr>
              <a:t>that two different inputs will have the same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What makes these hash functions secure is that it is </a:t>
            </a:r>
            <a:r>
              <a:rPr lang="en-US" sz="1200" b="1" i="0" kern="1200" dirty="0">
                <a:solidFill>
                  <a:schemeClr val="tx1"/>
                </a:solidFill>
                <a:effectLst/>
                <a:latin typeface="+mn-lt"/>
                <a:ea typeface="+mn-ea"/>
                <a:cs typeface="+mn-cs"/>
              </a:rPr>
              <a:t>computationally infeasible</a:t>
            </a:r>
            <a:r>
              <a:rPr lang="en-US" sz="1200" b="0" i="0" kern="1200" dirty="0">
                <a:solidFill>
                  <a:schemeClr val="tx1"/>
                </a:solidFill>
                <a:effectLst/>
                <a:latin typeface="+mn-lt"/>
                <a:ea typeface="+mn-ea"/>
                <a:cs typeface="+mn-cs"/>
              </a:rPr>
              <a:t> to find two inputs that have the same hash output, or two figure out which specific input yielded a specific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C703254-120F-240C-F50A-5F971FCAFD0B}"/>
              </a:ext>
            </a:extLst>
          </p:cNvPr>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754662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FDF2-F79D-B963-A369-0AD91278A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E91C-1333-F779-5C5A-85EA03383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A4248-E166-07E4-D04D-0D295EE9F5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 while hash collisions are theoretically possible, we can generally ignore them when hashing values for security applications.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E3486E8-8DD4-91B1-A8ED-5C8DE7BA77FA}"/>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397034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it is computationally infeasible to reverse the hash back into the original password…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 not be used for authentication, then this session isn't designed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in order to keep these concepts accessible to a wide audience, I've omitted a few some low level details. Those details DO matter, just not to my target audience as they are first learning about these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other words, this session is a great place to start if you want to learn about authentication. But definitely don't go out and apply for an infosec job based solely on the next hour.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makes them secure. Using a standard GUID creates values that are too predictable for use in security situations.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good news is that most platforms have a secure UUID implementation that uses a greater amount of entropy to generate suitable keys, you just need to make sure you use the right approach.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exactly how to add it to your existing web app.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09A1-02B0-1FAD-47AC-DA2A1FFDE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B7F8-92D2-4D0A-E890-86DF3D3FC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D375A-C2F8-248D-F87E-5D9D20E9FFC1}"/>
              </a:ext>
            </a:extLst>
          </p:cNvPr>
          <p:cNvSpPr>
            <a:spLocks noGrp="1"/>
          </p:cNvSpPr>
          <p:nvPr>
            <p:ph type="body" idx="1"/>
          </p:nvPr>
        </p:nvSpPr>
        <p:spPr/>
        <p:txBody>
          <a:bodyPr/>
          <a:lstStyle/>
          <a:p>
            <a:pPr marL="0" indent="0">
              <a:buFont typeface="Arial" panose="020B0604020202020204" pitchFamily="34" charset="0"/>
              <a:buNone/>
            </a:pPr>
            <a:r>
              <a:rPr lang="en-US" sz="1200" b="0" i="1" kern="1200" dirty="0">
                <a:solidFill>
                  <a:schemeClr val="tx1"/>
                </a:solidFill>
                <a:effectLst/>
                <a:latin typeface="+mn-lt"/>
                <a:ea typeface="+mn-ea"/>
                <a:cs typeface="+mn-cs"/>
              </a:rPr>
              <a:t>Technically speaking</a:t>
            </a:r>
            <a:r>
              <a:rPr lang="en-US" sz="1200" b="0" i="0" kern="1200" dirty="0">
                <a:solidFill>
                  <a:schemeClr val="tx1"/>
                </a:solidFill>
                <a:effectLst/>
                <a:latin typeface="+mn-lt"/>
                <a:ea typeface="+mn-ea"/>
                <a:cs typeface="+mn-cs"/>
              </a:rPr>
              <a:t> this process doesn't simply concatenate the two strings together, because that can make the signature vulnerable to certain types of length-extension attacks.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implement this in code, you'll typically pass the message and the key as separate inputs to the hash function, and it does some complex things behind the scenes.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Practically speaking, however, it's simpler to think of it like concatenation.</a:t>
            </a:r>
          </a:p>
        </p:txBody>
      </p:sp>
      <p:sp>
        <p:nvSpPr>
          <p:cNvPr id="4" name="Slide Number Placeholder 3">
            <a:extLst>
              <a:ext uri="{FF2B5EF4-FFF2-40B4-BE49-F238E27FC236}">
                <a16:creationId xmlns:a16="http://schemas.microsoft.com/office/drawing/2014/main" id="{E7BDD143-03E9-B8CF-8F92-4D717FCCC960}"/>
              </a:ext>
            </a:extLst>
          </p:cNvPr>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9023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a bunch of other techniques,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That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actual </a:t>
            </a:r>
            <a:r>
              <a:rPr lang="en-US" sz="1200" b="1" i="0" kern="1200" dirty="0">
                <a:solidFill>
                  <a:schemeClr val="tx1"/>
                </a:solidFill>
                <a:effectLst/>
                <a:latin typeface="+mn-lt"/>
                <a:ea typeface="+mn-ea"/>
                <a:cs typeface="+mn-cs"/>
              </a:rPr>
              <a:t>API key</a:t>
            </a:r>
            <a:r>
              <a:rPr lang="en-US" sz="1200" b="0" i="0" kern="1200" dirty="0">
                <a:solidFill>
                  <a:schemeClr val="tx1"/>
                </a:solidFill>
                <a:effectLst/>
                <a:latin typeface="+mn-lt"/>
                <a:ea typeface="+mn-ea"/>
                <a:cs typeface="+mn-cs"/>
              </a:rPr>
              <a:t>, which is then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using a secret key to hash some string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C6AA-0C90-EB6A-89F0-585257E31B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2261F-39AE-7866-406C-3B69919E1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790F2-DE8C-8128-55BA-E1CCA3B7BE8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provides </a:t>
            </a:r>
            <a:r>
              <a:rPr lang="en-US" sz="1200" b="1" i="0" kern="1200" dirty="0">
                <a:solidFill>
                  <a:schemeClr val="tx1"/>
                </a:solidFill>
                <a:effectLst/>
                <a:latin typeface="+mn-lt"/>
                <a:ea typeface="+mn-ea"/>
                <a:cs typeface="+mn-cs"/>
              </a:rPr>
              <a:t>message integrity</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message security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send a message to Bob, and for Bob to confirm that the message was not modified in transit.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 NOT secure the message itself, so make sure you send these requests over HTTPS. That will protect the message from eavesdropping and replay attacks.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5D268E7-36D2-8C92-5ED4-57A9F4B08BD9}"/>
              </a:ext>
            </a:extLst>
          </p:cNvPr>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4143614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secret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 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an enterprise-grade version of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Actually, since SAML came first, it's more accurate to say that JSON Web Tokens are a </a:t>
            </a:r>
            <a:r>
              <a:rPr lang="en-US" sz="1200" b="1" i="0" kern="1200" dirty="0">
                <a:solidFill>
                  <a:schemeClr val="tx1"/>
                </a:solidFill>
                <a:effectLst/>
                <a:latin typeface="+mn-lt"/>
                <a:ea typeface="+mn-ea"/>
                <a:cs typeface="+mn-cs"/>
              </a:rPr>
              <a:t>stripped down</a:t>
            </a:r>
            <a:r>
              <a:rPr lang="en-US" sz="1200" b="0" i="0" kern="1200" dirty="0">
                <a:solidFill>
                  <a:schemeClr val="tx1"/>
                </a:solidFill>
                <a:effectLst/>
                <a:latin typeface="+mn-lt"/>
                <a:ea typeface="+mn-ea"/>
                <a:cs typeface="+mn-cs"/>
              </a:rPr>
              <a:t> version of SAML, optimized for modern web applications.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any case, even though XML is gross and outdated and all the cool kids are using JSON, SAML is still widely used in enterprise single-sign-in scenarios.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fact, the primary difference between them isn't that one uses JSON and one uses XML, it's that…</a:t>
            </a:r>
          </a:p>
          <a:p>
            <a:pPr marL="0" indent="0">
              <a:buFont typeface="Arial" panose="020B0604020202020204" pitchFamily="34" charset="0"/>
              <a:buNone/>
            </a:pPr>
            <a:endParaRPr lang="en-US" b="1" dirty="0"/>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696FE-6DDE-6E9E-235C-69864B756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586F4-315C-EBEC-697D-4EF95D85A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8CC11-F1BA-BB47-F3DB-1DE75B8C82E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while JSON web tokens work best for SSO between systems owned by the same organization, SAML is designed for </a:t>
            </a:r>
            <a:r>
              <a:rPr lang="en-US" sz="1200" b="1" i="0" kern="1200" dirty="0">
                <a:solidFill>
                  <a:schemeClr val="tx1"/>
                </a:solidFill>
                <a:effectLst/>
                <a:latin typeface="+mn-lt"/>
                <a:ea typeface="+mn-ea"/>
                <a:cs typeface="+mn-cs"/>
              </a:rPr>
              <a:t>cross-federation single sign-on</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it provides a way for a company like Google to provide authentication and identity services to wholly unrelated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websites.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Technically, it's </a:t>
            </a:r>
            <a:r>
              <a:rPr lang="en-US" sz="1200" b="0" i="1" kern="1200" dirty="0">
                <a:solidFill>
                  <a:schemeClr val="tx1"/>
                </a:solidFill>
                <a:effectLst/>
                <a:latin typeface="+mn-lt"/>
                <a:ea typeface="+mn-ea"/>
                <a:cs typeface="+mn-cs"/>
              </a:rPr>
              <a:t>possible </a:t>
            </a:r>
            <a:r>
              <a:rPr lang="en-US" sz="1200" b="0" i="0" kern="1200" dirty="0">
                <a:solidFill>
                  <a:schemeClr val="tx1"/>
                </a:solidFill>
                <a:effectLst/>
                <a:latin typeface="+mn-lt"/>
                <a:ea typeface="+mn-ea"/>
                <a:cs typeface="+mn-cs"/>
              </a:rPr>
              <a:t>to do cross-federation SSO with web tokens, but it requires adding additional technologies to the mix. SAML was designed with this as a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class use case.</a:t>
            </a:r>
          </a:p>
        </p:txBody>
      </p:sp>
      <p:sp>
        <p:nvSpPr>
          <p:cNvPr id="4" name="Slide Number Placeholder 3">
            <a:extLst>
              <a:ext uri="{FF2B5EF4-FFF2-40B4-BE49-F238E27FC236}">
                <a16:creationId xmlns:a16="http://schemas.microsoft.com/office/drawing/2014/main" id="{17328EB9-3216-2702-CF42-60C5E37BFE7A}"/>
              </a:ext>
            </a:extLst>
          </p:cNvPr>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280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3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6.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a:t>
            </a:r>
            <a:r>
              <a:rPr lang="en-US" sz="4000" strike="sngStrike" dirty="0">
                <a:solidFill>
                  <a:schemeClr val="bg1">
                    <a:lumMod val="65000"/>
                  </a:schemeClr>
                </a:solidFill>
              </a:rPr>
              <a:t>60</a:t>
            </a:r>
            <a:r>
              <a:rPr lang="en-US" sz="4000" dirty="0">
                <a:solidFill>
                  <a:schemeClr val="bg1">
                    <a:lumMod val="65000"/>
                  </a:schemeClr>
                </a:solidFill>
              </a:rPr>
              <a:t>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
        <p:nvSpPr>
          <p:cNvPr id="2" name="TextBox 1">
            <a:extLst>
              <a:ext uri="{FF2B5EF4-FFF2-40B4-BE49-F238E27FC236}">
                <a16:creationId xmlns:a16="http://schemas.microsoft.com/office/drawing/2014/main" id="{8CCF49D3-CACB-2F40-F0AA-B3E12A7B4740}"/>
              </a:ext>
            </a:extLst>
          </p:cNvPr>
          <p:cNvSpPr txBox="1"/>
          <p:nvPr/>
        </p:nvSpPr>
        <p:spPr>
          <a:xfrm>
            <a:off x="7776519" y="1102469"/>
            <a:ext cx="747320" cy="769441"/>
          </a:xfrm>
          <a:prstGeom prst="rect">
            <a:avLst/>
          </a:prstGeom>
          <a:noFill/>
        </p:spPr>
        <p:txBody>
          <a:bodyPr wrap="none" rtlCol="0">
            <a:spAutoFit/>
          </a:bodyPr>
          <a:lstStyle/>
          <a:p>
            <a:r>
              <a:rPr lang="en-US" sz="4400" dirty="0">
                <a:solidFill>
                  <a:schemeClr val="bg1"/>
                </a:solidFill>
                <a:latin typeface="Corbel" panose="020B0503020204020204" pitchFamily="34" charset="0"/>
              </a:rPr>
              <a:t>45</a:t>
            </a: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secret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secret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874950FC-B916-7E5E-05D0-D1FC316599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F2E6F4-7931-5680-F9A4-4A28053941C5}"/>
              </a:ext>
            </a:extLst>
          </p:cNvPr>
          <p:cNvPicPr>
            <a:picLocks noChangeAspect="1"/>
          </p:cNvPicPr>
          <p:nvPr/>
        </p:nvPicPr>
        <p:blipFill>
          <a:blip r:embed="rId3"/>
          <a:stretch>
            <a:fillRect/>
          </a:stretch>
        </p:blipFill>
        <p:spPr>
          <a:xfrm>
            <a:off x="14293839" y="2897082"/>
            <a:ext cx="1668244" cy="852321"/>
          </a:xfrm>
          <a:prstGeom prst="rect">
            <a:avLst/>
          </a:prstGeom>
        </p:spPr>
      </p:pic>
      <p:sp>
        <p:nvSpPr>
          <p:cNvPr id="20" name="!!txtPrivate">
            <a:extLst>
              <a:ext uri="{FF2B5EF4-FFF2-40B4-BE49-F238E27FC236}">
                <a16:creationId xmlns:a16="http://schemas.microsoft.com/office/drawing/2014/main" id="{89B3EEF6-A5DD-718F-DFAB-8358EB808A83}"/>
              </a:ext>
            </a:extLst>
          </p:cNvPr>
          <p:cNvSpPr txBox="1"/>
          <p:nvPr/>
        </p:nvSpPr>
        <p:spPr>
          <a:xfrm>
            <a:off x="1432253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84ECF828-3F8D-344A-6CC5-97B4FFA1071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AA3369BE-6868-C1B8-CCD8-69875AF5A6A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13B037E8-DABE-2D00-0D7D-01506A9AB72C}"/>
              </a:ext>
            </a:extLst>
          </p:cNvPr>
          <p:cNvPicPr>
            <a:picLocks noChangeAspect="1"/>
          </p:cNvPicPr>
          <p:nvPr/>
        </p:nvPicPr>
        <p:blipFill>
          <a:blip r:embed="rId4"/>
          <a:stretch>
            <a:fillRect/>
          </a:stretch>
        </p:blipFill>
        <p:spPr>
          <a:xfrm>
            <a:off x="12549109" y="2076826"/>
            <a:ext cx="2391507" cy="1266688"/>
          </a:xfrm>
          <a:prstGeom prst="rect">
            <a:avLst/>
          </a:prstGeom>
        </p:spPr>
      </p:pic>
      <p:pic>
        <p:nvPicPr>
          <p:cNvPr id="21" name="Picture 20">
            <a:extLst>
              <a:ext uri="{FF2B5EF4-FFF2-40B4-BE49-F238E27FC236}">
                <a16:creationId xmlns:a16="http://schemas.microsoft.com/office/drawing/2014/main" id="{EC174E65-CADF-0AD6-E3A8-2509D1955A57}"/>
              </a:ext>
            </a:extLst>
          </p:cNvPr>
          <p:cNvPicPr>
            <a:picLocks noChangeAspect="1"/>
          </p:cNvPicPr>
          <p:nvPr/>
        </p:nvPicPr>
        <p:blipFill>
          <a:blip r:embed="rId5"/>
          <a:stretch>
            <a:fillRect/>
          </a:stretch>
        </p:blipFill>
        <p:spPr>
          <a:xfrm>
            <a:off x="-2101268" y="1945826"/>
            <a:ext cx="1325060" cy="1413909"/>
          </a:xfrm>
          <a:prstGeom prst="rect">
            <a:avLst/>
          </a:prstGeom>
        </p:spPr>
      </p:pic>
      <p:sp>
        <p:nvSpPr>
          <p:cNvPr id="31" name="TextBox 30">
            <a:extLst>
              <a:ext uri="{FF2B5EF4-FFF2-40B4-BE49-F238E27FC236}">
                <a16:creationId xmlns:a16="http://schemas.microsoft.com/office/drawing/2014/main" id="{3AB5BA95-B43C-56D6-6E2D-F2CD7E21BE48}"/>
              </a:ext>
            </a:extLst>
          </p:cNvPr>
          <p:cNvSpPr txBox="1"/>
          <p:nvPr/>
        </p:nvSpPr>
        <p:spPr>
          <a:xfrm>
            <a:off x="-2945984"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19531069-F0A1-0B9A-8B24-5EC38E70D0D2}"/>
              </a:ext>
            </a:extLst>
          </p:cNvPr>
          <p:cNvSpPr txBox="1"/>
          <p:nvPr/>
        </p:nvSpPr>
        <p:spPr>
          <a:xfrm>
            <a:off x="1229739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3D66C501-A1F2-313A-5894-1AB3C5D1A52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70F6DB65-E2A9-F8F6-2B11-F363FB0D1A25}"/>
              </a:ext>
            </a:extLst>
          </p:cNvPr>
          <p:cNvGrpSpPr/>
          <p:nvPr/>
        </p:nvGrpSpPr>
        <p:grpSpPr>
          <a:xfrm>
            <a:off x="5081187" y="7047072"/>
            <a:ext cx="1014813" cy="1313715"/>
            <a:chOff x="9592919" y="3281030"/>
            <a:chExt cx="2412301" cy="3122817"/>
          </a:xfrm>
        </p:grpSpPr>
        <p:sp>
          <p:nvSpPr>
            <p:cNvPr id="7" name="Freeform 158">
              <a:extLst>
                <a:ext uri="{FF2B5EF4-FFF2-40B4-BE49-F238E27FC236}">
                  <a16:creationId xmlns:a16="http://schemas.microsoft.com/office/drawing/2014/main" id="{275E4F64-BE3E-E12F-C9EC-8B2FE405B3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E339B68-F198-1B27-9874-AEC4409E6A03}"/>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4BF0B63E-3092-07E6-1A66-72550B867838}"/>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B11D3F4C-251F-4EEB-3224-5A3D09ED6B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69D875FE-4FA8-0526-98AF-57E3F2A377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81EEEFBC-7806-AEA0-C037-AFE935F2CA4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8E93EE52-E8EA-6BF9-F570-04CEE975165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0A958B4B-3D9C-5B63-79FB-0AA308F6034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9F0FD934-2A6A-533E-79F4-BC364D800A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488065"/>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7FD486A-DD02-0C47-014F-71B8674587F6}"/>
              </a:ext>
            </a:extLst>
          </p:cNvPr>
          <p:cNvSpPr/>
          <p:nvPr/>
        </p:nvSpPr>
        <p:spPr>
          <a:xfrm>
            <a:off x="2274245" y="745638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AD16AD-B9C3-C489-BA81-2564714F94B7}"/>
              </a:ext>
            </a:extLst>
          </p:cNvPr>
          <p:cNvSpPr txBox="1"/>
          <p:nvPr/>
        </p:nvSpPr>
        <p:spPr>
          <a:xfrm>
            <a:off x="2276121" y="745517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6BB2C75F-7F5E-8350-75D6-37597E9E8C48}"/>
              </a:ext>
            </a:extLst>
          </p:cNvPr>
          <p:cNvSpPr txBox="1"/>
          <p:nvPr/>
        </p:nvSpPr>
        <p:spPr>
          <a:xfrm>
            <a:off x="2276848" y="775501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sp>
        <p:nvSpPr>
          <p:cNvPr id="23" name="!!txtKeyCrypto2">
            <a:extLst>
              <a:ext uri="{FF2B5EF4-FFF2-40B4-BE49-F238E27FC236}">
                <a16:creationId xmlns:a16="http://schemas.microsoft.com/office/drawing/2014/main" id="{941517C7-D130-1DCE-7379-61ABA861D791}"/>
              </a:ext>
            </a:extLst>
          </p:cNvPr>
          <p:cNvSpPr txBox="1"/>
          <p:nvPr/>
        </p:nvSpPr>
        <p:spPr>
          <a:xfrm>
            <a:off x="7096756" y="352104"/>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
        <p:nvSpPr>
          <p:cNvPr id="28" name="TextBox 27">
            <a:extLst>
              <a:ext uri="{FF2B5EF4-FFF2-40B4-BE49-F238E27FC236}">
                <a16:creationId xmlns:a16="http://schemas.microsoft.com/office/drawing/2014/main" id="{2C6FC488-BEFF-57F3-EEC5-A83D6127B219}"/>
              </a:ext>
            </a:extLst>
          </p:cNvPr>
          <p:cNvSpPr txBox="1"/>
          <p:nvPr/>
        </p:nvSpPr>
        <p:spPr>
          <a:xfrm>
            <a:off x="3194996" y="1550902"/>
            <a:ext cx="6385128"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HMAC</a:t>
            </a:r>
            <a:endParaRPr lang="en-US" sz="2800" dirty="0">
              <a:solidFill>
                <a:srgbClr val="D37011"/>
              </a:solidFill>
              <a:latin typeface="Corbel" panose="020B0503020204020204" pitchFamily="34" charset="0"/>
            </a:endParaRPr>
          </a:p>
        </p:txBody>
      </p:sp>
      <p:sp>
        <p:nvSpPr>
          <p:cNvPr id="29" name="TextBox 28">
            <a:extLst>
              <a:ext uri="{FF2B5EF4-FFF2-40B4-BE49-F238E27FC236}">
                <a16:creationId xmlns:a16="http://schemas.microsoft.com/office/drawing/2014/main" id="{1BCEBD62-87DA-D648-E85F-C1B7AE745099}"/>
              </a:ext>
            </a:extLst>
          </p:cNvPr>
          <p:cNvSpPr txBox="1"/>
          <p:nvPr/>
        </p:nvSpPr>
        <p:spPr>
          <a:xfrm>
            <a:off x="2662505" y="4049295"/>
            <a:ext cx="7450110"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Public key crypto</a:t>
            </a:r>
            <a:endParaRPr lang="en-US" sz="2800" dirty="0">
              <a:solidFill>
                <a:srgbClr val="D37011"/>
              </a:solidFill>
              <a:latin typeface="Corbel" panose="020B0503020204020204" pitchFamily="34" charset="0"/>
            </a:endParaRPr>
          </a:p>
        </p:txBody>
      </p:sp>
      <p:sp>
        <p:nvSpPr>
          <p:cNvPr id="35" name="TextBox 34">
            <a:extLst>
              <a:ext uri="{FF2B5EF4-FFF2-40B4-BE49-F238E27FC236}">
                <a16:creationId xmlns:a16="http://schemas.microsoft.com/office/drawing/2014/main" id="{E27520F1-6DD4-8B10-D241-5647AA5E887C}"/>
              </a:ext>
            </a:extLst>
          </p:cNvPr>
          <p:cNvSpPr txBox="1"/>
          <p:nvPr/>
        </p:nvSpPr>
        <p:spPr>
          <a:xfrm>
            <a:off x="2812204" y="1969121"/>
            <a:ext cx="715071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Symmetric</a:t>
            </a:r>
            <a:r>
              <a:rPr lang="en-US" sz="2800" dirty="0">
                <a:solidFill>
                  <a:schemeClr val="bg1"/>
                </a:solidFill>
                <a:latin typeface="Corbel" panose="020B0503020204020204" pitchFamily="34" charset="0"/>
              </a:rPr>
              <a:t> cryptography = shared secret key</a:t>
            </a:r>
            <a:endParaRPr lang="en-US" sz="28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94845835-5EC0-93EA-0289-51CB35B737CB}"/>
              </a:ext>
            </a:extLst>
          </p:cNvPr>
          <p:cNvSpPr txBox="1"/>
          <p:nvPr/>
        </p:nvSpPr>
        <p:spPr>
          <a:xfrm>
            <a:off x="1928569" y="4457634"/>
            <a:ext cx="891798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Asymmetric</a:t>
            </a:r>
            <a:r>
              <a:rPr lang="en-US" sz="2800" dirty="0">
                <a:solidFill>
                  <a:schemeClr val="bg1"/>
                </a:solidFill>
                <a:latin typeface="Corbel" panose="020B0503020204020204" pitchFamily="34" charset="0"/>
              </a:rPr>
              <a:t> cryptography = non-shared private key</a:t>
            </a:r>
            <a:endParaRPr lang="en-US" sz="2800" dirty="0">
              <a:solidFill>
                <a:srgbClr val="D37011"/>
              </a:solidFill>
              <a:latin typeface="Corbel" panose="020B0503020204020204" pitchFamily="34" charset="0"/>
            </a:endParaRPr>
          </a:p>
        </p:txBody>
      </p:sp>
      <p:sp>
        <p:nvSpPr>
          <p:cNvPr id="37" name="TextBox 36">
            <a:extLst>
              <a:ext uri="{FF2B5EF4-FFF2-40B4-BE49-F238E27FC236}">
                <a16:creationId xmlns:a16="http://schemas.microsoft.com/office/drawing/2014/main" id="{1E415651-98F8-51AA-0660-7E8B13D21B77}"/>
              </a:ext>
            </a:extLst>
          </p:cNvPr>
          <p:cNvSpPr txBox="1"/>
          <p:nvPr/>
        </p:nvSpPr>
        <p:spPr>
          <a:xfrm>
            <a:off x="2153755" y="2418316"/>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Bidirectional messaging + verification</a:t>
            </a:r>
            <a:endParaRPr lang="en-US" sz="2800" dirty="0">
              <a:solidFill>
                <a:srgbClr val="D37011"/>
              </a:solidFill>
              <a:latin typeface="Corbel" panose="020B0503020204020204" pitchFamily="34" charset="0"/>
            </a:endParaRPr>
          </a:p>
        </p:txBody>
      </p:sp>
      <p:sp>
        <p:nvSpPr>
          <p:cNvPr id="38" name="TextBox 37">
            <a:extLst>
              <a:ext uri="{FF2B5EF4-FFF2-40B4-BE49-F238E27FC236}">
                <a16:creationId xmlns:a16="http://schemas.microsoft.com/office/drawing/2014/main" id="{DAE7389F-C7C4-3EBE-8113-504EA337E459}"/>
              </a:ext>
            </a:extLst>
          </p:cNvPr>
          <p:cNvSpPr txBox="1"/>
          <p:nvPr/>
        </p:nvSpPr>
        <p:spPr>
          <a:xfrm>
            <a:off x="1967116" y="4913112"/>
            <a:ext cx="8840889"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messaging + verification </a:t>
            </a:r>
            <a:endParaRPr lang="en-US" sz="2800" dirty="0">
              <a:solidFill>
                <a:srgbClr val="D37011"/>
              </a:solidFill>
              <a:latin typeface="Corbel" panose="020B0503020204020204" pitchFamily="34" charset="0"/>
            </a:endParaRPr>
          </a:p>
        </p:txBody>
      </p:sp>
      <p:sp>
        <p:nvSpPr>
          <p:cNvPr id="39" name="TextBox 38">
            <a:extLst>
              <a:ext uri="{FF2B5EF4-FFF2-40B4-BE49-F238E27FC236}">
                <a16:creationId xmlns:a16="http://schemas.microsoft.com/office/drawing/2014/main" id="{4E46462B-9480-2518-B8DF-90DC3DDEB3BA}"/>
              </a:ext>
            </a:extLst>
          </p:cNvPr>
          <p:cNvSpPr txBox="1"/>
          <p:nvPr/>
        </p:nvSpPr>
        <p:spPr>
          <a:xfrm>
            <a:off x="2153755" y="2836515"/>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Requires secure key exchange</a:t>
            </a:r>
            <a:endParaRPr lang="en-US" sz="2800" dirty="0">
              <a:solidFill>
                <a:srgbClr val="D37011"/>
              </a:solidFill>
              <a:latin typeface="Corbel" panose="020B0503020204020204" pitchFamily="34" charset="0"/>
            </a:endParaRPr>
          </a:p>
        </p:txBody>
      </p:sp>
      <p:sp>
        <p:nvSpPr>
          <p:cNvPr id="40" name="TextBox 39">
            <a:extLst>
              <a:ext uri="{FF2B5EF4-FFF2-40B4-BE49-F238E27FC236}">
                <a16:creationId xmlns:a16="http://schemas.microsoft.com/office/drawing/2014/main" id="{39B3A05B-8AD0-B215-3BAB-EB4FDE3CD5C4}"/>
              </a:ext>
            </a:extLst>
          </p:cNvPr>
          <p:cNvSpPr txBox="1"/>
          <p:nvPr/>
        </p:nvSpPr>
        <p:spPr>
          <a:xfrm>
            <a:off x="2153755" y="5405717"/>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special setup requirements</a:t>
            </a:r>
            <a:endParaRPr lang="en-US" sz="28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46850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P spid="40"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
        <p:nvSpPr>
          <p:cNvPr id="17" name="!!txtKeyCrypto2">
            <a:extLst>
              <a:ext uri="{FF2B5EF4-FFF2-40B4-BE49-F238E27FC236}">
                <a16:creationId xmlns:a16="http://schemas.microsoft.com/office/drawing/2014/main" id="{665F9392-1321-4DF6-D83A-E261DFF33FAF}"/>
              </a:ext>
            </a:extLst>
          </p:cNvPr>
          <p:cNvSpPr txBox="1"/>
          <p:nvPr/>
        </p:nvSpPr>
        <p:spPr>
          <a:xfrm>
            <a:off x="7096756" y="-752796"/>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provide authentication</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 name="Txt4">
            <a:extLst>
              <a:ext uri="{FF2B5EF4-FFF2-40B4-BE49-F238E27FC236}">
                <a16:creationId xmlns:a16="http://schemas.microsoft.com/office/drawing/2014/main" id="{BF5B8686-D45A-B616-8171-CA70A92278B0}"/>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provide authentication</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provide authentication</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 Can be</a:t>
            </a:r>
            <a:br>
              <a:rPr lang="en-US" sz="2800" dirty="0">
                <a:solidFill>
                  <a:srgbClr val="D37011"/>
                </a:solidFill>
                <a:latin typeface="Corbel" panose="020B0503020204020204" pitchFamily="34" charset="0"/>
              </a:rPr>
            </a:br>
            <a:r>
              <a:rPr lang="en-US" sz="2800" dirty="0">
                <a:solidFill>
                  <a:srgbClr val="D37011"/>
                </a:solidFill>
                <a:latin typeface="Corbel" panose="020B0503020204020204" pitchFamily="34" charset="0"/>
              </a:rPr>
              <a:t>used for SSO within an organization</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 Often used for SSO in consumer systems.</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for SSO across organizations</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4CE93EC0-92EA-8346-33FC-9CF12A01A4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F9D0-7C55-E1C7-9854-97EABF1F16E8}"/>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2BBE038C-CDDA-CF72-6B1A-42AE1C49F1A2}"/>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B5823-1D1C-2D15-5419-E53B1DAA5A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351F7D1B-CFEC-ACDD-D2B6-C36BFA5EE0AE}"/>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828437EE-5E4E-D43F-139D-D2EBC2861EC4}"/>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450E71E-BB2A-A1C2-FAB5-CE970E58491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E71B33CD-C442-0227-D03E-535C74FD476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40B51EA5-0153-083E-525D-6F8BD4F48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D4FB2A4-53B1-2780-FE49-2C95D45C4D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B99218E6-7B75-EEB0-D06D-384551D35F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2121F742-85B8-91C9-90A0-55356A571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F289C114-4741-CAA8-FCC0-393938E32FAF}"/>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983BE877-0E75-2861-7D59-D7332CA86E0E}"/>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My password is</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4" name="Speech Bubble: Rectangle with Corners Rounded 3">
            <a:extLst>
              <a:ext uri="{FF2B5EF4-FFF2-40B4-BE49-F238E27FC236}">
                <a16:creationId xmlns:a16="http://schemas.microsoft.com/office/drawing/2014/main" id="{8CFE2133-F243-DB5C-6599-889A4C82760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Cool, cool, cool.</a:t>
            </a:r>
          </a:p>
        </p:txBody>
      </p:sp>
    </p:spTree>
    <p:extLst>
      <p:ext uri="{BB962C8B-B14F-4D97-AF65-F5344CB8AC3E}">
        <p14:creationId xmlns:p14="http://schemas.microsoft.com/office/powerpoint/2010/main" val="80128293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Key stolen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Replay attacks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1962616" y="5331183"/>
            <a:ext cx="8168936"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Vulnerable to phishing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Identity provider might use passwords</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1747144"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Key stolen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Replay attacks</a:t>
            </a:r>
          </a:p>
        </p:txBody>
      </p:sp>
      <p:sp>
        <p:nvSpPr>
          <p:cNvPr id="45" name="TextBox 44">
            <a:extLst>
              <a:ext uri="{FF2B5EF4-FFF2-40B4-BE49-F238E27FC236}">
                <a16:creationId xmlns:a16="http://schemas.microsoft.com/office/drawing/2014/main" id="{B282D6C0-781E-B388-37BC-6F444523A0F1}"/>
              </a:ext>
            </a:extLst>
          </p:cNvPr>
          <p:cNvSpPr txBox="1"/>
          <p:nvPr/>
        </p:nvSpPr>
        <p:spPr>
          <a:xfrm>
            <a:off x="-131435" y="5331183"/>
            <a:ext cx="8693547"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Vulnerable to phishing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Identity provider might use passwords</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Bit.ly/StirTrekAuth25</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45271" y="496343"/>
            <a:ext cx="2102705" cy="2102705"/>
          </a:xfrm>
          <a:prstGeom prst="rect">
            <a:avLst/>
          </a:prstGeom>
        </p:spPr>
      </p:pic>
      <p:sp>
        <p:nvSpPr>
          <p:cNvPr id="11" name="TextBox 10">
            <a:extLst>
              <a:ext uri="{FF2B5EF4-FFF2-40B4-BE49-F238E27FC236}">
                <a16:creationId xmlns:a16="http://schemas.microsoft.com/office/drawing/2014/main" id="{94EF84A6-A3E5-9DE1-9878-11FE93C85930}"/>
              </a:ext>
            </a:extLst>
          </p:cNvPr>
          <p:cNvSpPr txBox="1"/>
          <p:nvPr/>
        </p:nvSpPr>
        <p:spPr>
          <a:xfrm>
            <a:off x="38775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FAD0E8-3BAA-9212-DEA3-8C55707B4F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78509" y="6917202"/>
            <a:ext cx="2009608" cy="2642940"/>
          </a:xfrm>
          <a:prstGeom prst="rect">
            <a:avLst/>
          </a:prstGeom>
        </p:spPr>
      </p:pic>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389FD54-AD32-B966-B29F-3D05CAA93078}"/>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2CEF73C0-AB1F-09A8-FE16-7BE39B6526AF}"/>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19733F84-4E47-1CA8-7429-0CCFB6C6C635}"/>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E306A5C-9E38-C239-E610-A105A93E6BB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40FF2E0-9D7C-A2AC-A4C5-92AC670FDA00}"/>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BAC32A2-B784-6522-5D0A-39F79E1F3D5E}"/>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01248FD2-AC59-3838-284D-D5EC28C9B0D5}"/>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993F7F6E-915E-F224-900D-0B7137579DD3}"/>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A09FF4D6-C590-CF34-32A0-6BAE7CB49432}"/>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19E65CD-5747-1EB3-3348-78D880090F83}"/>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D3527F2E-1627-1200-4673-9DC506B2F1E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BB3E40CB-8F09-C0BD-5686-F2CC469BF3D4}"/>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675F49D4-C13B-3FDF-0C8A-8298F39BEB0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A3DBE1A9-532F-53D7-9EF0-3D05816F8359}"/>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824BFC04-A873-8185-EE16-852F5D031151}"/>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595DC4CF-CAA4-301A-3210-42A338E7E18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60FFF60C-1E92-8ECA-77B4-DDEF850E57D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622B4108-6AB3-A7EF-F28B-D5DCCF345DD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6A2A6566-8F5B-DAD2-63DA-220E8E8A3CF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22BD2679-C3B1-8A45-E372-E89DB3E4D84F}"/>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CB59486E-1AC2-0163-34AB-B923F26CCA98}"/>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33028D3-4588-A48C-9635-15E58AEB09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899D1007-88FC-F460-A9ED-1D52C9CB4FD9}"/>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5CF29B6A-661D-CF99-B9DF-21D2876B460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59110083-F78B-43C5-02E9-B34DC12F17A2}"/>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40BF9F88-4144-4B57-8165-2E9FD154821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5B4EEE40-CEE2-D642-F3BD-D0F6280FE47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5C796B1D-D7F4-EA10-5C94-85A9EBCF5098}"/>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ABF0699-4E73-71B6-641E-F3CFE9D07EC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68A5774A-79F2-654C-ABEE-88D70982CB34}"/>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34BD3C8-D822-505D-0DD7-67CC6ACB3FD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4F5F5196-A63D-0CE9-DB9B-F0B71172183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4074DF4C-E99A-4C6C-630C-942E1DBFE41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36B77AA3-2171-4EB8-49B4-B6841A8BF906}"/>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F09F0C8E-D0DB-B0A6-92A2-C2E5276CBDCC}"/>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EB9DF9A7-1402-2623-B19C-4F399F7BFD0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7D6FC0F0-A6C7-886E-5DBD-022BB6FBC04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569A2039-3BA4-ED24-AB39-74B146F1E36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68C9B4F5-4D47-5019-C6D8-DB08E6C5598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97054044-A24D-2F45-C088-3E6EDB642529}"/>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54B56F8D-4D5A-7EE6-3488-69FFBE7F3526}"/>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779F5699-1D3F-7464-BC23-A93AC2910A6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7693988C-E121-78B7-E291-CEBADA031601}"/>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B9074E5C-B4DA-86CC-0ADA-37B8B176565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A6A9925-337C-FC6F-00A6-CDDCBC9F3480}"/>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7232F94C-C31F-ADCF-4DC7-28326144A48B}"/>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FF3FD3CE-504D-385E-F71F-B91A0B0AE2F9}"/>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9DB8D7BF-125B-FC55-44A9-E74EB98EF51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661B8EB8-E499-E5AE-338E-64539B398D83}"/>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14CF7C9B-D9AB-CA44-B739-2435DF8DC69C}"/>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46531BBD-8D00-366B-FDCA-ECE7FB18F75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BB564111-8A9D-E10F-68E8-79AAE4AF3B1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8500BBEA-5BF1-89B6-9B62-6D5F851421B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C2969D18-137D-A27A-D9DF-F56EC6E0CD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4E17E936-7513-80C4-F0AA-64C4108B3CC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1D03B9F9-5F34-28EF-93E5-CCAD0B03CB5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6D349EB0-EB44-F295-F35D-37ECDD9AE88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FDA836C6-BA45-5024-A420-AE1A9C0B00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E956171E-765D-F0F2-08BF-B6F23EEFE7C6}"/>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17041E11-F142-2D53-60A0-71BDEEC5E5B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BEA9F672-795C-FB07-A0FB-6B87DD9486E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7A99288C-0739-4376-F26F-1B44DE0A3102}"/>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6E1E80CE-64F3-914F-20B2-EE0F4ED1C90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7537D019-523D-E742-741E-F7096F85484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6F99FE74-76F2-FC74-6EC1-EE23A742952C}"/>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7D0A30BF-B783-3EFD-1A53-AFF17EFD980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7E50C7EF-7677-3DC0-B10D-E5682F35204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E882833C-2141-7B0F-800D-68888CCABD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9B15FDF7-EC42-9A15-195A-296ED7240F8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F5DB140E-A609-18EB-1D3C-D0175A92CDC9}"/>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C9EB77F-D4C8-8DE9-A1E2-334E49CBA4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40E4B33B-4750-E3AF-BA90-E88DE69C4BB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9CFDB7AF-C60D-2B2D-1CE9-90E98A51D45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9AAC199C-7D56-5594-33BB-B68B5D5C7241}"/>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A2909D19-F766-8C6E-55FC-D57ECFA4076D}"/>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B0D4297C-0822-00A0-6B55-F44FDB34D8A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D6B20AAA-6D35-447A-D5F3-DB0C26AD12CF}"/>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DCE73EAD-1F80-7E2B-9409-0BE3AA7740C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9A0A1D39-E74A-2372-A145-4131E15601C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FEE81B6F-BC8B-5497-FFD4-837886A63798}"/>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7C634BC6-9554-2B63-33E5-2B90DE3976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7AE17358-AEF4-7781-7F3C-D445B032639D}"/>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6F236BC5-1383-9D53-10B4-76989F90294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21EB983F-E512-EA3B-09AE-CDFDDE6CF75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6D645385-28CA-1E39-301D-4EC83334985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CF2023CB-7CE4-DFF2-6B08-3066F8A95EFD}"/>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91F3D732-4EFE-4FB0-6126-6367421A9629}"/>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68F656BB-5579-3B97-BF54-FEB815D9F5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D4EABE6-C68C-600B-8D7E-4E18DD9F0F3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936C6D96-1AAA-2E82-6FDB-EE4B46DC7BC9}"/>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C95319A4-E643-E933-4096-42875E131DA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FC46EBF9-F304-4AB0-209F-5A734886E52A}"/>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8181533A-2B13-4BEA-71C1-6152EE0422BC}"/>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64B7C330-5CFE-EED0-57D8-7A22212B44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F6297152-B7A0-7369-16DE-F3DCFD1C0A24}"/>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CF7D0FAA-B303-7E7D-9A08-BF068A82266A}"/>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7704E71-3171-77FB-766D-90438F078D0C}"/>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5DB614CE-71A3-85C4-5966-A262F807FB9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A9DB1894-D064-53AD-5345-7323C3F6282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3427FFFD-CFBB-EE80-4073-9F0947296E9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35F65DE6-CAD6-5436-EBB2-B11F46DCE0E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C7562C97-00AC-D8F5-49BE-C3DF89C2ED9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99CF65B2-CE6A-C66E-A78A-60E71AED7E1F}"/>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6DE03686-D51A-E8BB-AB01-475607F6A7D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EEAC828B-3E97-FCF5-BB72-412AB24EA33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CECCAFE0-9E19-ABDA-CCA6-2864F1FB728A}"/>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D60770B-0EDF-2D34-6EBA-4E27CCBEE84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5714D3CC-751B-870A-D0D6-0DACAD1806A5}"/>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8FADADCB-E1A9-C6CD-023B-2EB26096CC6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0820944A-5438-0213-0207-C6E0D0993D77}"/>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579FF35E-2D19-67AB-7861-5FBDA733E3DB}"/>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6C8F05CB-E541-02F6-9E05-45BB518167D9}"/>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E0D869-0E1D-F3B6-0A9F-E68F652C2E12}"/>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A6A2BC13-0FD9-8C37-7C3F-593019A14E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BFAE08FD-A830-24E9-8335-D7C31A4509A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74F41C0-7347-0C8E-D17A-B07DBFB96F7D}"/>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FB34DA8-8DC8-BC69-C7BF-BF1644F065E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7AC3B83E-E9E2-14C8-52E2-CC41E92A3E7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21FE2856-9B2C-FFA9-E7E0-3BB0BE9A7DA7}"/>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8F9B826C-F2CF-C9B8-F801-40A33273C27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AD3D51CE-A47E-EC8F-5DF3-D2046125451D}"/>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0FC5641E-6CF4-964F-3545-0900BD59FB1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9C9D84C3-D6FD-4B8C-2712-491F8A642CB6}"/>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5671FC1C-1295-9D3E-53E5-7BF25AFC066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7848FC22-57F4-A619-8A41-9C86CE4F0B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D3F3CDE-924E-1607-B28F-3FEF9590764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6F156BE8-7A6B-1A70-B9A6-DAB756CB5F4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6FE0ED4-9FAF-743D-3A1B-BC3AC76FFAA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62D41EC9-0ACE-4B75-0A1B-3C954D58ADB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D9C67833-10FC-9E12-09C3-0CDB34F44B4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5EE73507-BBC6-6AE7-DB4E-D38E713E819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0DD89AA-AC38-BBB9-5E19-4ED2083CA81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BE26DAEB-FAFC-18B6-5C2E-114FC39F99DE}"/>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B77B6108-604E-D67B-1B5F-9E0B8DDEEE0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1D5F90A8-ACFE-9F7B-8DFC-6DAAD3EEE4E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4C4A8305-2FD3-A918-1EDA-826451400E3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ACE599A-8B64-96FE-A2C1-A0F31E94DE6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CD8A7CD0-A696-BDCA-A4B3-4A28A979114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225FBE3B-02C0-C370-F2CB-24E80F29D88E}"/>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2763F948-CFAA-C3ED-893D-C68E1C12330E}"/>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F8A09988-FA10-27D2-D206-7DB627F98CAE}"/>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561DA939-486C-9E22-5435-DB82C1A9AB3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F265B18B-27CF-912D-BDE3-3A8B237D1D01}"/>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38534EA7-7C78-6963-C356-921BB3F6DB4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A3FD18DE-D4F6-0B2B-5B43-780F4688BCC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AAA35AA7-0410-DF0A-C31C-367913D44A5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4DA55EFA-0352-5460-1849-D9032925F579}"/>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1FA76291-C035-1C49-20CB-CD74004DF0D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ADA00329-C623-7653-A18F-79FEA0FB72CF}"/>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4C4FD834-64B5-8AEB-2799-0D46A2042420}"/>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7633D61E-92D1-2E38-3AB9-B848764AF02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C88C62B6-7885-887E-323E-737377E2C59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6939B0C-E458-A560-D83D-E83CD51203F7}"/>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0A73405C-415C-2A86-AD3E-208C3A4EE297}"/>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97C687A8-15F3-5F75-5D94-9E0AC199893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5AD3F655-B643-81FA-573E-0C4B22B6079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3BEA62FB-2737-E30C-F8B2-C41751428892}"/>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2D1C77A2-32A2-ABE6-D5E0-E510F9CC41C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5997C39A-5141-70D1-87D7-165764ED7D9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FF6C3176-8C28-D5EA-6E0F-AABE6F88697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3D46F66A-6F6D-7B54-A4E7-AAF3BDA5886E}"/>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D6B662CF-508B-FEEC-2825-2A4E60A2FAE0}"/>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9CED15AC-3DBD-CEF0-9CEF-67E56DD8D7F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B01605CE-A6CB-B2D2-0EAE-366608702A75}"/>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5D638BFE-A270-C8E1-1AE2-23435F3CBE9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2F019665-6CC6-E7E3-15DE-24145EB08FC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958B04C2-B382-4578-117A-9760403E6343}"/>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3E76586-3E7D-9107-E8F1-E01128C3EE75}"/>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8CE0F99-2E96-2112-31D3-E236F6856B5D}"/>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1BC4F37-6ADB-A03B-D480-D4483914BD9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FF4EEAD0-24A8-6BBB-C2D2-B39F3B7FB67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2C4E1639-C736-405E-924B-D78C3C3E9582}"/>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6A75D264-B546-2DD8-84C8-5D04B343820E}"/>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3EEFD84C-B326-A721-66A2-B9E46B2B128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CBE1686A-5B7D-BA25-D069-9B3B8FF2D18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5B7FFF79-4EBF-B795-59B2-D9217FCD543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8B1EBD53-8090-7A52-F04D-B95501765CE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0161FFC8-231F-8A88-A824-B43D288E33B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042C7717-9A3D-F0DE-9898-FCEF43A03BD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06F1DBA3-2891-DD8B-3CD8-53BAC93ECE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C86DEF49-1BCC-78C2-79E2-E4D206245D9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D26C4EDD-AC88-2CDF-8B27-288ED4E72C2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A5FF620E-DA76-53D6-81EA-03D6840023E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9E25446C-8E9C-34EE-CD4C-681A09B22A6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A33B361D-0335-926C-024D-51EDFDAE5D2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1FF4905A-0D25-390D-50F7-20807F37223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7EE1A957-D9CC-F9B1-DDB9-48885EFCB12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D1C40CBA-9406-3F05-9C9D-491D051F386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9B8B0EF1-7065-FAD1-F5DC-3702AF79556F}"/>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C48D917-7CDC-2469-B30C-15C5CE1E26A4}"/>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228801A-C91C-E761-6AB8-0B91A2FC0903}"/>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117FAA51-1E09-AD6C-CDF7-1D1CC70894FA}"/>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18903F82-10FC-7D32-F56F-41ACE66D46E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D6515482-1C8A-BD3D-1272-B01A8FDCFDF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31C97EB2-F4F9-56F1-25C6-9963973C9884}"/>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2292831C-C819-DA22-47F5-70E8BA2A29E6}"/>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56046895-055E-AEF8-615D-47816A8647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2ABB9505-3CAA-6D14-8590-1F7B78929358}"/>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21E42C47-BB83-FF70-7871-1E8B990DAD1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9A10A7D6-99C0-ADC2-E506-28076C525C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B13B535E-984E-B1CF-1552-7B377C1CF7C6}"/>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D218D2A-BE83-C0CC-A303-1E7875676B2B}"/>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19E6311B-1469-23A0-767D-4CFE9975A41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467DCFFC-A7D9-0162-F8D8-8B6A09CC3691}"/>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8D273ED6-24E1-5B8D-82C7-8431A71A8F0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72BB5F6B-3D24-1A34-2AA1-C3F0518EC51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22728388-E8FF-0DDD-6F62-005E563D526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7B543431-A632-5D40-4F08-3BB58242928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C51860F4-2CD2-CF46-D622-77711E21F6F2}"/>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5EAA8829-3206-77CD-D8C0-6E2736EA349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1CDDB5E-97A2-1547-FDED-EDDDCA91CC6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C095AA5B-D093-084C-A91E-D2F489297C70}"/>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FC850F41-FD14-F907-503A-6593F36FD745}"/>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A0AF6A30-52D5-A430-CB59-971EF471A7E1}"/>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D6E0795E-DCD4-1348-1C9A-F0DB6EEF93ED}"/>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34F021B-1DD7-E734-657B-7C988EC698C4}"/>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2FBE5C9B-C03A-00E8-99CA-C4C486DF779D}"/>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C000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E4752EFA-C4BB-6E9E-68DD-823B88464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8509" y="4257889"/>
            <a:ext cx="2009608" cy="2642940"/>
          </a:xfrm>
          <a:prstGeom prst="rect">
            <a:avLst/>
          </a:prstGeom>
        </p:spPr>
      </p:pic>
      <p:sp>
        <p:nvSpPr>
          <p:cNvPr id="9" name="Rectangle: Rounded Corners 8">
            <a:extLst>
              <a:ext uri="{FF2B5EF4-FFF2-40B4-BE49-F238E27FC236}">
                <a16:creationId xmlns:a16="http://schemas.microsoft.com/office/drawing/2014/main" id="{FF47289A-1ED2-B0D3-AD6D-FE5158C3FF44}"/>
              </a:ext>
            </a:extLst>
          </p:cNvPr>
          <p:cNvSpPr/>
          <p:nvPr/>
        </p:nvSpPr>
        <p:spPr>
          <a:xfrm>
            <a:off x="6096000" y="5979469"/>
            <a:ext cx="4209915" cy="3362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1ABC96DB-EAF7-4DC2-09BE-8F77629A5E14}"/>
              </a:ext>
            </a:extLst>
          </p:cNvPr>
          <p:cNvSpPr/>
          <p:nvPr/>
        </p:nvSpPr>
        <p:spPr>
          <a:xfrm>
            <a:off x="8585102" y="3644107"/>
            <a:ext cx="1720813" cy="612648"/>
          </a:xfrm>
          <a:prstGeom prst="wedgeRoundRectCallout">
            <a:avLst>
              <a:gd name="adj1" fmla="val 71665"/>
              <a:gd name="adj2" fmla="val 190240"/>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2262373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017CEF0-BD65-8FCC-299B-C956C974B06A}"/>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88B8FF2C-241B-D6B1-A2CC-068608ACE1EA}"/>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DC10869A-0E55-C9CE-ADE5-E42B4A491D07}"/>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2CE396B-C422-359F-141B-77A2AA347A7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CCC06E4E-87D3-857B-E0FD-DEB8B1061051}"/>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B8A5C289-E5FE-0A98-078B-6C2FAFB730A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2BCD6008-5DFD-E0AC-CF63-84AFC47FC136}"/>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AD09494A-AF81-6497-355F-845C2B070204}"/>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F00287ED-206C-8DE4-88C9-82298A5E5947}"/>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71AE650-D18B-8260-41CA-85A44BCC2CE0}"/>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B8D6AFB5-51E7-321D-6F26-72C421494C65}"/>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AD101F48-EE47-EBBE-7FDE-002D360CE4D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B8092985-1970-F5FF-8EAD-20FD3262B33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5997CFF3-EA23-836D-8578-C21FFD168E81}"/>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48FB332C-D953-DCE6-6B42-5CDCE5C6114C}"/>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913EA194-1E5D-E093-E08E-37EE8905272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2396B33D-AE9C-1337-30B1-5496039683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C0AA8B-A8F2-6724-DE81-B6DDBDE0B8A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3375E59-1518-0262-0B21-D4EDDDECB8B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5D6DC4EC-BB4C-3013-DD58-332113C6CF57}"/>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B49A11CE-2D3B-BBF7-329E-FD9A5EDB7CEB}"/>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4EE418D5-DFF1-9795-D449-8FD4E9DF3D9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6D752220-4303-C661-E33F-6FAA962171B7}"/>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4C92FD2E-AAD7-C858-D5FB-380B033609E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698BAE79-1645-6B80-318A-9890E06CF4F0}"/>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895357A7-6AAF-6510-89DA-FDF5C425B2C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1A010435-5435-076C-19FF-E009EEB3593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CEB50828-EEEC-2DCC-EF9C-A93982B5488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CC3EB688-71AB-CDA8-E902-2F68C8C5305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20B8FA3B-64A3-69D1-6582-EB4A91CED84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02F1315-24D1-CDF1-D190-7FA54C5E613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584F7A93-3E32-3A79-1727-0203AA5B5016}"/>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8F3F4161-6BC3-87A9-A827-523FA46312F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FFF06043-AB2A-D15B-0F54-C7AF83CD40FB}"/>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0A28B3A3-0B1D-2D3B-613E-89F422AF99F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888A2798-F4F6-0AD4-F7AF-227B3840FF1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990F7707-6040-0EE8-1578-A81663478102}"/>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D4A99864-EFB7-5555-90AA-51E32ABD910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C6E6C274-A850-0D21-C9D9-593D5265F620}"/>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55908963-4923-B821-5D5F-73757F63599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2A567090-154B-5B5E-E1E4-63E8B596463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3115289E-A54E-3797-F555-0CDB9A36A485}"/>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D6B30C63-1C64-76DF-A1A7-D220E428A2D3}"/>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0B1BFFE2-0816-E4AF-19B4-F9D7AD24668A}"/>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929AA868-E37B-6526-0899-644D86EB70C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1F8B1E58-6BB1-CB19-793D-FE8DFC9E625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B81253B4-A177-7410-D0A6-22483E0A5A5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DAB338C4-B561-A3D8-B2DA-A0EC86C4E75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71C2BCE3-AD9F-57D5-F980-428EBBB94AFA}"/>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23EF35FD-5FCA-EDAF-DBB7-DD0050B9767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558CCC72-20D8-C044-B811-7BF4D383D3B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8FD145BB-F778-4F37-A805-90C7AC100CD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1DA30DDE-00A9-4E69-D829-F5FB9AE76470}"/>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B72214DA-D3F2-C248-2D9C-DCFBCE7A8BB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DADCA9A9-BDC1-B868-93A4-8EA376B8F69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DE9AAC45-17A8-129E-5CFE-FF30C38BC74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18E9F2D2-F434-3955-AA50-CD311E78E053}"/>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2C7C845D-C652-8CF5-9519-443192557AF2}"/>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692B8316-8D5B-4042-B1A5-161F847D5C9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EB4CDD81-C7B5-BEAE-95B2-9897FDC6148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5AB961D4-19CF-760C-5EE4-3915DC1F382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92359572-023D-8D44-DBE2-7B78D06E08D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8F274F5B-85BF-FEA5-0C8D-22B7E86E416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FA263E50-5A26-1EBA-552A-CD3C2AC8F7E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D3004AF8-F31C-1287-017D-E2579069F1D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9AE4F8F5-41BF-D0AB-0710-A7E7D4BC33A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A9576689-BE35-5AD9-2C91-D1C22C65E48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02D147F4-998D-49E8-86E4-DCB37635CD3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3CBB879C-A910-F816-DE7B-A6D9729A51C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672527DC-010F-4BCD-36D1-2B025B975B6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82E2F641-78A2-D057-3A02-C663B8EDA9F4}"/>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EF6F02A6-B63D-B4B4-8966-C4DEC04C53E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CFB9EF58-A626-6D9C-7F1E-E755B514077B}"/>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016508D6-F59D-E38B-FFD6-62EDF911611B}"/>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8D8D0D17-17D6-C705-D838-8D7C46FC171B}"/>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58431986-840D-0203-9DE7-E22F2D10332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B6A74D7B-6867-4697-F00F-39A4B88D118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A2627F9B-858F-C7F2-A19C-2A6289C0800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8B8F6D6D-8727-2FA8-50CA-A600ED981577}"/>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8AB9D6FE-62C4-94A2-104F-44271AA5478F}"/>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F7CF615C-10AE-6565-884C-EDA7B7C6D27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864BF8E5-90C0-2D19-FEB4-19063A86E2DE}"/>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986C3B9A-4E26-F899-8669-C24CB455E21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07E4B542-22CB-B8BE-0B4F-72286D7B9C0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873580-E699-7A40-8BA0-16479F82499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64498848-3265-4128-8BFE-4725C2D19AC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DBB6966A-44A4-3B5E-4FFD-FF9C9062EEF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89565733-A312-7AB5-CF04-52BCAF489E70}"/>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566BEE64-75DB-D6A0-B78B-90F9A0C3C50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DC47F388-C736-DE1A-5584-7B89750DDC7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096D8819-B42D-1FE0-4242-A18A3870337F}"/>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03C61959-8EB4-1E71-D835-FCC9D532361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D94DAD89-AE29-622D-7274-345F20074C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21FF0A0F-8127-31AA-23DB-20185319DDD1}"/>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433534BD-B8D6-A80D-3C4C-89E519D3161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DD3091A2-260E-8C06-2758-2BBD810596A1}"/>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37E2F6AB-B0D0-3EA0-F7BA-969DC207E53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7C0B9FE-84BD-BF10-32F8-9A7CC0A22D8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84C512B-805D-BA76-1073-C22947FC7C7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7913ED38-2E1F-DF71-8B4B-B11563FC6D7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B4DD5B1-25EF-CCF8-37CE-5B99D7BDA385}"/>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3EF40E81-A047-51A0-8069-6DEF93C5E38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712DE387-6122-044A-3F04-8A88EA4E2FA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C7409F02-730C-76BC-6D40-70917D7E1546}"/>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815E3F37-27DC-E6C1-C28A-9B93AD681654}"/>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08A9FEBF-8412-C332-A912-AD6E536BE9F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696ABE1-66BC-7507-8A82-3836490CC6A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7CBC5869-B74B-41E8-96F4-FB8BFBB0BBBC}"/>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9B67D629-4A0F-D743-5B38-0413D3A51302}"/>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C0D61AD6-6AA3-60B2-086A-53BFED1C631B}"/>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8A8F2996-4B76-6CF3-EC7F-D798AD49EEB3}"/>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C9E40D6-6151-AEFD-FF05-D2CD3DEA3E6A}"/>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84FD11-B6DC-1247-01B9-90E83898F1AE}"/>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B0CEC5DD-C494-95AC-8332-2F56E733319E}"/>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48375AF1-4339-E947-E5A4-8BBB5D6D16F2}"/>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FD836DB4-A431-CF6A-1C10-4BDFD0BFABA6}"/>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4B76E79-5558-BF8B-17E5-3A5C9A1A4A32}"/>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4A9BA78D-9BD5-79FF-6C1A-8AA7CF1802A5}"/>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478940D4-A9D3-E890-95F1-5581BBBDDBF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2CB43BE2-63BB-C8D9-8D92-7A3A5E4E572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8D3BBE52-F8DE-F6EE-A739-C9E57C6C134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5CB402F1-6D78-B578-3EC8-8AB4A23D0E7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B09D8FE9-AFAC-6D78-C4B6-72D9A2BB8E75}"/>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325DFF7C-EA6C-A74B-B0F3-1CB4108404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1DFC115F-ADC6-41B2-39FF-5E04E1648D9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1B02A9C-8FC9-CEEE-D6CF-3DBE229080F8}"/>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1000DAC4-42F4-F49F-F67F-CA736B86136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ED8F7E8-D29F-8752-D65E-29FA977BF27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DEFE6996-593F-7A37-5630-D837CC122921}"/>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318CEC3A-37E2-5735-D5D9-892B45D34297}"/>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20A49755-00B0-27C6-F13C-0BA5958605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7B2F5DF4-6C54-93D6-48E6-7CAE494B404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5A1F3B78-7DD0-A330-A3B1-C3A25045EB3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820A7FBF-088C-98CB-5440-21662B88925B}"/>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4B6A5936-F074-8A69-AA0B-B5EF3C3AA0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235D36F4-BAA0-798B-200E-66177276BF2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753EF363-045D-78BB-1B3B-4CEFB0F1DB2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5AD4D14E-A5C1-A88C-8579-394C9394609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E6BEC9BA-7213-FF7C-7A1D-AB6307DACC27}"/>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6D6B1B3E-6132-9B0F-D311-E170DCD2A26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D5F38021-19BA-CAC1-E5C8-5DF4627C21A0}"/>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1AF0D33D-5A8E-BCD0-E210-8824980F56EE}"/>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B3908874-1491-32E9-9A81-B738121F5F1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2AF951C8-4342-B7FE-59D7-76FA281B27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524674F-EFB4-2EDA-A8A2-E8CF06603392}"/>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3654F333-D08E-A2ED-F1C8-9945E18ABA12}"/>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809DA50F-074B-16D7-EB67-BA0F6A6D590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AEB55CD0-FF5B-D109-6219-AC076D267811}"/>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2E3D8FA7-DEA6-5534-DF32-B2151CFB182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82D33451-F565-9EE4-343D-0FE542075B25}"/>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004A4FD1-E42C-4CFE-4C29-524E9042F304}"/>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86AAAEBD-6AC6-9A58-3F9A-CB89FDBE9C4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9A2236A-7444-E214-EDA1-5EA745577D7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5779B533-7E97-44D0-5083-53B4A69EC8A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F5243E11-DF9C-2553-32A1-E1577DEF6F9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3F3CE7E3-C721-A5E1-E0BA-9179EDC5F1C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E680A9FF-F1B9-CF95-5030-2C270EB9A6CE}"/>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AAA393C7-25C3-0DC4-3C0B-08EB51B1BAD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C210CFBA-1CAA-F9F9-1617-37F17A6E56B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B641749-BC66-A845-6DC8-2D16E272742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03ED17B-FAD5-AEFE-DE97-D3A5B14EF525}"/>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3BE6EB0B-A122-5257-9C6F-792CA72173C3}"/>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13F74D10-0245-90EA-4EF8-30E8EB7450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A57EFCD0-8F49-91A4-7264-E22AFECB2A6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C97CD70B-4FD2-B764-2A50-9964A994BA7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74DB3C4D-E320-1BF9-A44E-B0D8FC66348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A0F3ED5D-385A-931D-D8E8-2F880CC116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428B44E-2FBB-0AEE-063E-AE503A8A782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4C4D59AF-C6EE-AA3D-CBD7-0450F6199FB0}"/>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B241A35-DD56-80CE-F4C9-B89BFCA0B96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BDF16784-1B9B-818B-38B3-7DB46EDD4B8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A05EC205-9811-5A3B-6F32-B0CFB35CE73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E170BF72-A0C7-D0B1-AF74-C486435CA06D}"/>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4B681531-E490-3BEA-A421-0CCE5318B07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BAE4A1F8-FA19-A120-63C0-C051A8DC96E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3B255A7-CC1C-4021-8E1F-C1A9BAF78DF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A658DEF2-1511-A2FB-99CA-4EC7B1FA69B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E5B7E908-6BF8-79FE-2685-F148C88F901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66762F2D-6B84-93F7-4549-3593B67B6B18}"/>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7D023AF7-9BD3-4730-FF20-68E6AEDD5C9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59A7768F-47D3-FAC7-B9EA-EC577E621BBE}"/>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A4D84F79-514F-CF40-2030-F7DF568D53D1}"/>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1E87DD08-D7AE-A366-3306-795A743855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6A0C150E-D5DB-3294-8ABF-F24289553A4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3E66B1A0-C2ED-6EBC-3096-4E4F1DAE528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B14D0BB6-C62D-77BC-1B53-DAF7E966503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AEFFC5CA-C817-B24E-FF4B-FDDC38B64EE8}"/>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FE743BAE-6851-02AE-547F-951750BF54ED}"/>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30B8DF8E-D264-7685-73E9-AF961B67E0D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7C00D889-9817-D0F7-C293-11DF52CDF40F}"/>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F329226-732C-7B86-C81C-7AE63098C0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A88340F8-EEDC-97B4-8947-BA0C7385FCA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CA95D22E-BBE9-AEDB-5131-FB7AB6B4424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981093C0-F94B-C2C4-71F7-B387E0CF382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19CF4E26-2A3D-E288-A8BB-D417FD6703F2}"/>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ACA19C6B-3431-1FFC-CBE5-9ED129B5A39F}"/>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9513690-5DCB-8A43-B1CD-03829D52ACF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E22DC819-49A0-E77B-342C-D364239D96AF}"/>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8590A815-8EF8-6A84-1F39-7D477AC504A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04495586-AAB5-D11D-0D50-8CE659371A1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DA2E817F-C1C8-8484-1450-1FC10736554C}"/>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1BE86D3-BDBD-FBE3-0119-2E4CEB25448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97AF832C-E333-03D3-076F-8488DED07B6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68C8DEE7-7BF1-F707-1DCC-04E050980967}"/>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30C172D7-BBA0-CD70-35D9-29D74E043281}"/>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2A7747E9-53B9-4530-01CD-666AB09AF88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16FEB052-846E-4591-0B7E-4DD83DB716A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378B9808-22A4-805A-2AE2-9E5ADECCD45D}"/>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613C0DE5-2D2C-B10E-B567-9F05DA7E1EE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A728AB1A-96F7-073C-B47B-DC48052561D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4A9AFC0-CEF3-3F3E-1F8E-4F5183DC368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EA9A5ED8-B49C-935F-77E5-97A16FA76427}"/>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B914E86B-F0A4-30E9-99DE-7B21761C9792}"/>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29CC012A-AF89-2F10-E6C3-08D1E213AB9D}"/>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19AD0DFC-4FD0-084A-68E8-D0E7AED43DCE}"/>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18AB74C-411E-B02D-5040-1D47CB7322B6}"/>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EC908C03-7E07-79A5-30E3-0EAEC3231E05}"/>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A90978D2-45C1-C631-852D-22B1390C6872}"/>
              </a:ext>
            </a:extLst>
          </p:cNvPr>
          <p:cNvPicPr>
            <a:picLocks noChangeAspect="1"/>
          </p:cNvPicPr>
          <p:nvPr/>
        </p:nvPicPr>
        <p:blipFill>
          <a:blip r:embed="rId3"/>
          <a:stretch>
            <a:fillRect/>
          </a:stretch>
        </p:blipFill>
        <p:spPr>
          <a:xfrm>
            <a:off x="10174626" y="6943421"/>
            <a:ext cx="2017374" cy="2642940"/>
          </a:xfrm>
          <a:prstGeom prst="rect">
            <a:avLst/>
          </a:prstGeom>
        </p:spPr>
      </p:pic>
    </p:spTree>
    <p:extLst>
      <p:ext uri="{BB962C8B-B14F-4D97-AF65-F5344CB8AC3E}">
        <p14:creationId xmlns:p14="http://schemas.microsoft.com/office/powerpoint/2010/main" val="373446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standard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4FFE0B1A-A9D2-E982-0C2D-51CF9A2141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2931" y="6867642"/>
            <a:ext cx="2009608" cy="2642940"/>
          </a:xfrm>
          <a:prstGeom prst="rect">
            <a:avLst/>
          </a:prstGeom>
        </p:spPr>
      </p:pic>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90EB2DB-23BE-02F3-7788-33B64F5BF24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18F9424-52C1-2921-A2EE-80CC71B8C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29801A49-BBE0-9717-7281-D88E5C764A51}"/>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A25ABA-4314-E6BD-9490-FBDB71C69AA2}"/>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42C50B8-0C42-49EB-27D2-1B9F555E4D1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DC7BFA80-B468-1B00-C1FE-E93F00102AB2}"/>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9B03EF7D-34D7-C12B-8818-BF704ADA268B}"/>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C27AE755-D6E1-58E0-FB29-FB7D891BDD5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5CD8EBB-948B-3F86-8FF6-60F952590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DF0266DB-8150-0AB5-35C1-483181E4A77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FAAEF388-2D81-8566-A800-688D5AA82BE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7F141DE-F1F6-D272-6994-34E803CF5A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3ECA1DC-A311-FC1D-DA88-907DEC11F8CB}"/>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DFA6CA8-A146-FA70-2767-AFFDC2E7EF5E}"/>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A458091F-569E-81C7-072B-94763A69AFC4}"/>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1E1FD5C-F9EE-6C4D-B744-B936685AE5E3}"/>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F71DDF03-4DDA-43EC-6297-2323B066C2CF}"/>
              </a:ext>
            </a:extLst>
          </p:cNvPr>
          <p:cNvSpPr/>
          <p:nvPr/>
        </p:nvSpPr>
        <p:spPr>
          <a:xfrm>
            <a:off x="778042" y="3872319"/>
            <a:ext cx="5165558" cy="850718"/>
          </a:xfrm>
          <a:prstGeom prst="roundRect">
            <a:avLst/>
          </a:prstGeom>
          <a:solidFill>
            <a:schemeClr val="bg1">
              <a:lumMod val="85000"/>
            </a:schemeClr>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722B2D55-4040-8FB1-5F36-CC21C883B4A2}"/>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6B3679B0-FD0F-487C-1373-422DFAB7A01A}"/>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986E8EE-15AA-0B24-B60A-5F11E69898E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439C04EC-3225-9085-EB75-A79978BB6F2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36A819B0-FF5E-9E70-DF1D-6AB4511AA870}"/>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E013E3F-E5FB-6A37-D99E-A84B5302297B}"/>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7D2354B3-49F5-8595-7B38-FC5CDA210D8F}"/>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DB2C67-66B7-3435-7B76-3AE73AC67866}"/>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5A3FC80D-FDA7-0868-A33D-9B49060C0FCF}"/>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2C9D5B0F-C858-DD62-B99C-BCFD3340FDE8}"/>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AD04D18C-B6F1-E39B-1E20-F9941946F1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209048" y="4215060"/>
            <a:ext cx="2017374" cy="2642939"/>
          </a:xfrm>
          <a:prstGeom prst="rect">
            <a:avLst/>
          </a:prstGeom>
        </p:spPr>
      </p:pic>
      <p:sp>
        <p:nvSpPr>
          <p:cNvPr id="16" name="Speech Bubble: Rectangle with Corners Rounded 15">
            <a:extLst>
              <a:ext uri="{FF2B5EF4-FFF2-40B4-BE49-F238E27FC236}">
                <a16:creationId xmlns:a16="http://schemas.microsoft.com/office/drawing/2014/main" id="{911944B3-5B95-3AE3-50F9-6761DA83CE02}"/>
              </a:ext>
            </a:extLst>
          </p:cNvPr>
          <p:cNvSpPr/>
          <p:nvPr/>
        </p:nvSpPr>
        <p:spPr>
          <a:xfrm>
            <a:off x="8322511" y="3786177"/>
            <a:ext cx="1720813" cy="612648"/>
          </a:xfrm>
          <a:prstGeom prst="wedgeRoundRectCallout">
            <a:avLst>
              <a:gd name="adj1" fmla="val -77216"/>
              <a:gd name="adj2" fmla="val 179483"/>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7955876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802CD594-1EBD-A54A-D69B-A5CC7A133BB0}"/>
              </a:ext>
            </a:extLst>
          </p:cNvPr>
          <p:cNvPicPr>
            <a:picLocks noChangeAspect="1"/>
          </p:cNvPicPr>
          <p:nvPr/>
        </p:nvPicPr>
        <p:blipFill>
          <a:blip r:embed="rId6"/>
          <a:stretch>
            <a:fillRect/>
          </a:stretch>
        </p:blipFill>
        <p:spPr>
          <a:xfrm>
            <a:off x="6209048" y="6867645"/>
            <a:ext cx="2017374" cy="2642940"/>
          </a:xfrm>
          <a:prstGeom prst="rect">
            <a:avLst/>
          </a:prstGeom>
        </p:spPr>
      </p:pic>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41483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identifier with the request,</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use it to get the API Key for signing</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4C1B423-FD83-C96C-5BC5-08D7F460BD7E}"/>
            </a:ext>
          </a:extLst>
        </p:cNvPr>
        <p:cNvGrpSpPr/>
        <p:nvPr/>
      </p:nvGrpSpPr>
      <p:grpSpPr>
        <a:xfrm>
          <a:off x="0" y="0"/>
          <a:ext cx="0" cy="0"/>
          <a:chOff x="0" y="0"/>
          <a:chExt cx="0" cy="0"/>
        </a:xfrm>
      </p:grpSpPr>
      <p:sp>
        <p:nvSpPr>
          <p:cNvPr id="28" name="!!Url BG 3">
            <a:extLst>
              <a:ext uri="{FF2B5EF4-FFF2-40B4-BE49-F238E27FC236}">
                <a16:creationId xmlns:a16="http://schemas.microsoft.com/office/drawing/2014/main" id="{8655E606-05EC-0D88-5FF0-AD08754DECF0}"/>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6E767C89-630D-A94B-1D9F-0F63A56EB41E}"/>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17154CB0-3B8D-3F3B-6373-10DDBB178A5B}"/>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03F06BD5-82C3-CC68-EBE7-7BA55B7C9C3C}"/>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AB26676-7B14-32E7-D1F6-18C779A947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BA8A29A8-362C-DE8A-48B7-98BF8778B8BF}"/>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C7D378E-7BBF-60BC-0154-E795C76BC6DC}"/>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8A71C419-D86C-B4AE-3DE7-BA458652E22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B0C9FC34-B959-B91D-54B1-4567700F9CBF}"/>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078A9593-93FC-52DD-1908-999C51398B10}"/>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42F14329-5588-DC7B-8A69-E6114C81EF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AA99A488-5C67-2ED2-9BAE-827703AB4DB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61B00D71-00F4-9E83-E500-1B30E862935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FA4E40D7-E1C5-DEB0-B57C-E09BF11AED9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8919ABBE-7D90-900D-AA69-80CF4FBFDF2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2846F6F1-F345-9236-51DD-19AF206CAB2C}"/>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902521EA-0D69-29F3-FABB-0FFB5073D254}"/>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B330D504-0C30-1F6D-8118-DA80F1D6D016}"/>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93E275B4-55DF-5963-A673-7233D03BF76F}"/>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9D59BF-3674-02D5-1772-C6C8167BCB90}"/>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BD4BD6C-9F7E-A4C1-95D5-213FD8D4CD10}"/>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96F81E2-2FF0-8F61-BE20-AE49606020FF}"/>
              </a:ext>
            </a:extLst>
          </p:cNvPr>
          <p:cNvSpPr/>
          <p:nvPr/>
        </p:nvSpPr>
        <p:spPr>
          <a:xfrm>
            <a:off x="3315440" y="1464353"/>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AA6E9B0-B7BE-7609-C67B-A2300B803DBE}"/>
              </a:ext>
            </a:extLst>
          </p:cNvPr>
          <p:cNvSpPr txBox="1"/>
          <p:nvPr/>
        </p:nvSpPr>
        <p:spPr>
          <a:xfrm>
            <a:off x="7310707" y="1477532"/>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8C230268-4C20-362B-DFC6-80AFB00DF1BE}"/>
              </a:ext>
            </a:extLst>
          </p:cNvPr>
          <p:cNvSpPr txBox="1"/>
          <p:nvPr/>
        </p:nvSpPr>
        <p:spPr>
          <a:xfrm>
            <a:off x="3279509" y="1458171"/>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94C39D56-73C0-B3BF-F52C-5F11BC9BC9F4}"/>
              </a:ext>
            </a:extLst>
          </p:cNvPr>
          <p:cNvSpPr txBox="1"/>
          <p:nvPr/>
        </p:nvSpPr>
        <p:spPr>
          <a:xfrm>
            <a:off x="4156566" y="184960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11230855-66EC-C6CC-869B-4AD2D20E96E2}"/>
              </a:ext>
            </a:extLst>
          </p:cNvPr>
          <p:cNvSpPr/>
          <p:nvPr/>
        </p:nvSpPr>
        <p:spPr>
          <a:xfrm flipV="1">
            <a:off x="3836515" y="1845481"/>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72924FC1-05F8-5004-4F01-34BC8A573BBC}"/>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20F280-A56E-B7B7-F639-6B6A386E357C}"/>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03E2456F-1F94-266A-ADCE-EEE613330322}"/>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8" name="TextBox 17">
            <a:extLst>
              <a:ext uri="{FF2B5EF4-FFF2-40B4-BE49-F238E27FC236}">
                <a16:creationId xmlns:a16="http://schemas.microsoft.com/office/drawing/2014/main" id="{34FC5588-6AB7-0843-A42E-16CC7773DA05}"/>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E0EEB4BB-B65C-6EC0-1C8B-BB094F1C12CC}"/>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0C6D32-7E19-8A46-E3F7-568C02634318}"/>
              </a:ext>
            </a:extLst>
          </p:cNvPr>
          <p:cNvSpPr txBox="1"/>
          <p:nvPr/>
        </p:nvSpPr>
        <p:spPr>
          <a:xfrm>
            <a:off x="2131571" y="2576549"/>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89E4435C-0659-46E8-84D3-74A7BF4AD86C}"/>
              </a:ext>
            </a:extLst>
          </p:cNvPr>
          <p:cNvSpPr txBox="1"/>
          <p:nvPr/>
        </p:nvSpPr>
        <p:spPr>
          <a:xfrm>
            <a:off x="2701938" y="4319655"/>
            <a:ext cx="6392562" cy="954107"/>
          </a:xfrm>
          <a:prstGeom prst="rect">
            <a:avLst/>
          </a:prstGeom>
          <a:noFill/>
        </p:spPr>
        <p:txBody>
          <a:bodyPr wrap="square" rtlCol="0">
            <a:spAutoFit/>
          </a:bodyPr>
          <a:lstStyle/>
          <a:p>
            <a:pPr algn="ctr"/>
            <a:r>
              <a:rPr lang="en-US" sz="2800" dirty="0">
                <a:solidFill>
                  <a:srgbClr val="FF0000"/>
                </a:solidFill>
                <a:latin typeface="Corbel" panose="020B0503020204020204" pitchFamily="34" charset="0"/>
              </a:rPr>
              <a:t>HMAC only provides </a:t>
            </a:r>
            <a:r>
              <a:rPr lang="en-US" sz="2800" b="1" dirty="0">
                <a:solidFill>
                  <a:srgbClr val="FF0000"/>
                </a:solidFill>
                <a:latin typeface="Corbel" panose="020B0503020204020204" pitchFamily="34" charset="0"/>
              </a:rPr>
              <a:t>message integrity</a:t>
            </a:r>
            <a:r>
              <a:rPr lang="en-US" sz="2800" dirty="0">
                <a:solidFill>
                  <a:srgbClr val="FF0000"/>
                </a:solidFill>
                <a:latin typeface="Corbel" panose="020B0503020204020204" pitchFamily="34" charset="0"/>
              </a:rPr>
              <a:t>, </a:t>
            </a:r>
          </a:p>
          <a:p>
            <a:pPr algn="ctr"/>
            <a:r>
              <a:rPr lang="en-US" sz="2800" dirty="0">
                <a:solidFill>
                  <a:srgbClr val="FF0000"/>
                </a:solidFill>
                <a:latin typeface="Corbel" panose="020B0503020204020204" pitchFamily="34" charset="0"/>
              </a:rPr>
              <a:t>it does not actually secure the message! </a:t>
            </a:r>
          </a:p>
        </p:txBody>
      </p:sp>
    </p:spTree>
    <p:extLst>
      <p:ext uri="{BB962C8B-B14F-4D97-AF65-F5344CB8AC3E}">
        <p14:creationId xmlns:p14="http://schemas.microsoft.com/office/powerpoint/2010/main" val="997101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3" grpId="0" animBg="1"/>
      <p:bldP spid="24" grpId="0"/>
      <p:bldP spid="25" grpId="0"/>
      <p:bldP spid="26"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
        <p:nvSpPr>
          <p:cNvPr id="3" name="TextBox 2">
            <a:extLst>
              <a:ext uri="{FF2B5EF4-FFF2-40B4-BE49-F238E27FC236}">
                <a16:creationId xmlns:a16="http://schemas.microsoft.com/office/drawing/2014/main" id="{AE105215-AA00-0F14-2E6D-6B8C50CD7021}"/>
              </a:ext>
            </a:extLst>
          </p:cNvPr>
          <p:cNvSpPr txBox="1"/>
          <p:nvPr/>
        </p:nvSpPr>
        <p:spPr>
          <a:xfrm>
            <a:off x="2352675" y="300944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uses XML instead of JSON</a:t>
            </a:r>
          </a:p>
        </p:txBody>
      </p:sp>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A9E4632D-8A94-2B70-CE82-A7D1D45B67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F6188B-3AC2-E60F-6A3B-59BD09DD7157}"/>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5B3954DE-860E-1E7C-FFAE-C31C7001286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02ECCC59-7790-30D3-E1B7-0553D325EC71}"/>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4723BEC6-0043-2B4F-DF52-22664F8B9FC3}"/>
              </a:ext>
            </a:extLst>
          </p:cNvPr>
          <p:cNvPicPr>
            <a:picLocks noChangeAspect="1"/>
          </p:cNvPicPr>
          <p:nvPr/>
        </p:nvPicPr>
        <p:blipFill>
          <a:blip r:embed="rId3"/>
          <a:stretch>
            <a:fillRect/>
          </a:stretch>
        </p:blipFill>
        <p:spPr>
          <a:xfrm>
            <a:off x="4562338" y="6871044"/>
            <a:ext cx="2991124" cy="2969344"/>
          </a:xfrm>
          <a:prstGeom prst="rect">
            <a:avLst/>
          </a:prstGeom>
        </p:spPr>
      </p:pic>
      <p:sp>
        <p:nvSpPr>
          <p:cNvPr id="3" name="TextBox 2">
            <a:extLst>
              <a:ext uri="{FF2B5EF4-FFF2-40B4-BE49-F238E27FC236}">
                <a16:creationId xmlns:a16="http://schemas.microsoft.com/office/drawing/2014/main" id="{B127C03A-7BDE-29B7-9402-F6D584CAE78D}"/>
              </a:ext>
            </a:extLst>
          </p:cNvPr>
          <p:cNvSpPr txBox="1"/>
          <p:nvPr/>
        </p:nvSpPr>
        <p:spPr>
          <a:xfrm>
            <a:off x="2286770" y="3009447"/>
            <a:ext cx="762334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is designed for </a:t>
            </a:r>
            <a:r>
              <a:rPr lang="en-US" sz="3200" b="1" dirty="0">
                <a:solidFill>
                  <a:schemeClr val="bg1">
                    <a:lumMod val="95000"/>
                  </a:schemeClr>
                </a:solidFill>
                <a:latin typeface="Corbel" panose="020B0503020204020204" pitchFamily="34" charset="0"/>
              </a:rPr>
              <a:t>cross-federation SSO</a:t>
            </a:r>
            <a:endParaRPr lang="en-US" sz="3200" dirty="0">
              <a:solidFill>
                <a:schemeClr val="bg1">
                  <a:lumMod val="95000"/>
                </a:schemeClr>
              </a:solidFill>
              <a:latin typeface="Corbel" panose="020B0503020204020204" pitchFamily="34" charset="0"/>
            </a:endParaRPr>
          </a:p>
        </p:txBody>
      </p:sp>
      <p:grpSp>
        <p:nvGrpSpPr>
          <p:cNvPr id="108" name="Arrow">
            <a:extLst>
              <a:ext uri="{FF2B5EF4-FFF2-40B4-BE49-F238E27FC236}">
                <a16:creationId xmlns:a16="http://schemas.microsoft.com/office/drawing/2014/main" id="{64F2E608-0625-9F4B-933B-B6835D8FFC8C}"/>
              </a:ext>
            </a:extLst>
          </p:cNvPr>
          <p:cNvGrpSpPr>
            <a:grpSpLocks noChangeAspect="1"/>
          </p:cNvGrpSpPr>
          <p:nvPr/>
        </p:nvGrpSpPr>
        <p:grpSpPr bwMode="auto">
          <a:xfrm rot="6460380" flipV="1">
            <a:off x="5908062" y="3501548"/>
            <a:ext cx="904172" cy="943180"/>
            <a:chOff x="1328" y="0"/>
            <a:chExt cx="3106" cy="3240"/>
          </a:xfrm>
          <a:solidFill>
            <a:srgbClr val="FF823A"/>
          </a:solidFill>
        </p:grpSpPr>
        <p:sp>
          <p:nvSpPr>
            <p:cNvPr id="109" name="Freeform 716">
              <a:extLst>
                <a:ext uri="{FF2B5EF4-FFF2-40B4-BE49-F238E27FC236}">
                  <a16:creationId xmlns:a16="http://schemas.microsoft.com/office/drawing/2014/main" id="{4EAD0B39-F96E-1556-F78C-42B1B77C7E7F}"/>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17">
              <a:extLst>
                <a:ext uri="{FF2B5EF4-FFF2-40B4-BE49-F238E27FC236}">
                  <a16:creationId xmlns:a16="http://schemas.microsoft.com/office/drawing/2014/main" id="{005FDF9F-1F3C-802A-634C-AC36B7CCB80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18">
              <a:extLst>
                <a:ext uri="{FF2B5EF4-FFF2-40B4-BE49-F238E27FC236}">
                  <a16:creationId xmlns:a16="http://schemas.microsoft.com/office/drawing/2014/main" id="{2783CD4E-5032-CDA6-FD3A-6C498B277E30}"/>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19">
              <a:extLst>
                <a:ext uri="{FF2B5EF4-FFF2-40B4-BE49-F238E27FC236}">
                  <a16:creationId xmlns:a16="http://schemas.microsoft.com/office/drawing/2014/main" id="{BB9DF7A8-27F8-EFEC-1987-DF9349BFA496}"/>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20">
              <a:extLst>
                <a:ext uri="{FF2B5EF4-FFF2-40B4-BE49-F238E27FC236}">
                  <a16:creationId xmlns:a16="http://schemas.microsoft.com/office/drawing/2014/main" id="{53B6FB9E-381F-107E-180B-3E7E77847618}"/>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21">
              <a:extLst>
                <a:ext uri="{FF2B5EF4-FFF2-40B4-BE49-F238E27FC236}">
                  <a16:creationId xmlns:a16="http://schemas.microsoft.com/office/drawing/2014/main" id="{A8879E01-37D1-6B7F-6A08-18CD5D70A8BC}"/>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22">
              <a:extLst>
                <a:ext uri="{FF2B5EF4-FFF2-40B4-BE49-F238E27FC236}">
                  <a16:creationId xmlns:a16="http://schemas.microsoft.com/office/drawing/2014/main" id="{6FCB8A91-018A-6CD8-64A1-35D3CBA661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23">
              <a:extLst>
                <a:ext uri="{FF2B5EF4-FFF2-40B4-BE49-F238E27FC236}">
                  <a16:creationId xmlns:a16="http://schemas.microsoft.com/office/drawing/2014/main" id="{F8879C0E-4CAE-6A27-A7D8-2D2C5656049B}"/>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24">
              <a:extLst>
                <a:ext uri="{FF2B5EF4-FFF2-40B4-BE49-F238E27FC236}">
                  <a16:creationId xmlns:a16="http://schemas.microsoft.com/office/drawing/2014/main" id="{A06E09A5-2153-61F1-9095-F1406428888E}"/>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25">
              <a:extLst>
                <a:ext uri="{FF2B5EF4-FFF2-40B4-BE49-F238E27FC236}">
                  <a16:creationId xmlns:a16="http://schemas.microsoft.com/office/drawing/2014/main" id="{1A3B5599-CA0B-225A-7E0F-814622A42D73}"/>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26">
              <a:extLst>
                <a:ext uri="{FF2B5EF4-FFF2-40B4-BE49-F238E27FC236}">
                  <a16:creationId xmlns:a16="http://schemas.microsoft.com/office/drawing/2014/main" id="{D1E09560-9A2D-78E1-1C12-D26532C332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27">
              <a:extLst>
                <a:ext uri="{FF2B5EF4-FFF2-40B4-BE49-F238E27FC236}">
                  <a16:creationId xmlns:a16="http://schemas.microsoft.com/office/drawing/2014/main" id="{7B97EC81-1FBA-8959-73CC-CFE141A5DE1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28">
              <a:extLst>
                <a:ext uri="{FF2B5EF4-FFF2-40B4-BE49-F238E27FC236}">
                  <a16:creationId xmlns:a16="http://schemas.microsoft.com/office/drawing/2014/main" id="{4435EF6B-F14F-4886-09D8-15D18687ABAB}"/>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29">
              <a:extLst>
                <a:ext uri="{FF2B5EF4-FFF2-40B4-BE49-F238E27FC236}">
                  <a16:creationId xmlns:a16="http://schemas.microsoft.com/office/drawing/2014/main" id="{B65FAA93-993D-40DD-E527-AAF41DE09BC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30">
              <a:extLst>
                <a:ext uri="{FF2B5EF4-FFF2-40B4-BE49-F238E27FC236}">
                  <a16:creationId xmlns:a16="http://schemas.microsoft.com/office/drawing/2014/main" id="{055D4D24-CD82-AB6A-DE23-126026FDA65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31">
              <a:extLst>
                <a:ext uri="{FF2B5EF4-FFF2-40B4-BE49-F238E27FC236}">
                  <a16:creationId xmlns:a16="http://schemas.microsoft.com/office/drawing/2014/main" id="{393FCA2E-16D2-C8D6-9C21-6D76542C9DDA}"/>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32">
              <a:extLst>
                <a:ext uri="{FF2B5EF4-FFF2-40B4-BE49-F238E27FC236}">
                  <a16:creationId xmlns:a16="http://schemas.microsoft.com/office/drawing/2014/main" id="{932C0394-B1EB-06D9-0E46-9C494FA02C6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33">
              <a:extLst>
                <a:ext uri="{FF2B5EF4-FFF2-40B4-BE49-F238E27FC236}">
                  <a16:creationId xmlns:a16="http://schemas.microsoft.com/office/drawing/2014/main" id="{B260A362-4726-2769-E27B-0A8FD52AEA7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734">
              <a:extLst>
                <a:ext uri="{FF2B5EF4-FFF2-40B4-BE49-F238E27FC236}">
                  <a16:creationId xmlns:a16="http://schemas.microsoft.com/office/drawing/2014/main" id="{C0FDE538-1EB7-B154-A39A-8FA27C9EDC7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735">
              <a:extLst>
                <a:ext uri="{FF2B5EF4-FFF2-40B4-BE49-F238E27FC236}">
                  <a16:creationId xmlns:a16="http://schemas.microsoft.com/office/drawing/2014/main" id="{E6A780A6-B068-86D4-7FCD-3D7DA59838C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736">
              <a:extLst>
                <a:ext uri="{FF2B5EF4-FFF2-40B4-BE49-F238E27FC236}">
                  <a16:creationId xmlns:a16="http://schemas.microsoft.com/office/drawing/2014/main" id="{4194A50D-C645-2C3B-9D42-6EF3348B2149}"/>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737">
              <a:extLst>
                <a:ext uri="{FF2B5EF4-FFF2-40B4-BE49-F238E27FC236}">
                  <a16:creationId xmlns:a16="http://schemas.microsoft.com/office/drawing/2014/main" id="{02A03F86-7925-57BF-DA83-78FF24173B1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738">
              <a:extLst>
                <a:ext uri="{FF2B5EF4-FFF2-40B4-BE49-F238E27FC236}">
                  <a16:creationId xmlns:a16="http://schemas.microsoft.com/office/drawing/2014/main" id="{CEC312EA-1C21-DA4C-2E45-D2A7AAC2A08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739">
              <a:extLst>
                <a:ext uri="{FF2B5EF4-FFF2-40B4-BE49-F238E27FC236}">
                  <a16:creationId xmlns:a16="http://schemas.microsoft.com/office/drawing/2014/main" id="{D31EF418-E7ED-A739-C622-A17A8FC218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740">
              <a:extLst>
                <a:ext uri="{FF2B5EF4-FFF2-40B4-BE49-F238E27FC236}">
                  <a16:creationId xmlns:a16="http://schemas.microsoft.com/office/drawing/2014/main" id="{D709A1BD-9229-5383-CCFB-360925F5B9B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741">
              <a:extLst>
                <a:ext uri="{FF2B5EF4-FFF2-40B4-BE49-F238E27FC236}">
                  <a16:creationId xmlns:a16="http://schemas.microsoft.com/office/drawing/2014/main" id="{DEE58FD2-B672-3672-ECB0-184DB4553E4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5" name="Freeform 742">
              <a:extLst>
                <a:ext uri="{FF2B5EF4-FFF2-40B4-BE49-F238E27FC236}">
                  <a16:creationId xmlns:a16="http://schemas.microsoft.com/office/drawing/2014/main" id="{6BCBF495-161C-AE66-C32C-264A703CEBE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743">
              <a:extLst>
                <a:ext uri="{FF2B5EF4-FFF2-40B4-BE49-F238E27FC236}">
                  <a16:creationId xmlns:a16="http://schemas.microsoft.com/office/drawing/2014/main" id="{C52B1690-7A01-FE4F-39DC-4E8B92EBFA4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744">
              <a:extLst>
                <a:ext uri="{FF2B5EF4-FFF2-40B4-BE49-F238E27FC236}">
                  <a16:creationId xmlns:a16="http://schemas.microsoft.com/office/drawing/2014/main" id="{B4C0980E-0DFD-50A4-081B-A7DB0DFAC668}"/>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745">
              <a:extLst>
                <a:ext uri="{FF2B5EF4-FFF2-40B4-BE49-F238E27FC236}">
                  <a16:creationId xmlns:a16="http://schemas.microsoft.com/office/drawing/2014/main" id="{AB0650F7-AB6F-B48B-5D55-703971A490C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746">
              <a:extLst>
                <a:ext uri="{FF2B5EF4-FFF2-40B4-BE49-F238E27FC236}">
                  <a16:creationId xmlns:a16="http://schemas.microsoft.com/office/drawing/2014/main" id="{3F4DE41B-1D78-6510-BA75-62777FED17F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747">
              <a:extLst>
                <a:ext uri="{FF2B5EF4-FFF2-40B4-BE49-F238E27FC236}">
                  <a16:creationId xmlns:a16="http://schemas.microsoft.com/office/drawing/2014/main" id="{AD71D32B-8399-F02C-513D-DDC017337C77}"/>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748">
              <a:extLst>
                <a:ext uri="{FF2B5EF4-FFF2-40B4-BE49-F238E27FC236}">
                  <a16:creationId xmlns:a16="http://schemas.microsoft.com/office/drawing/2014/main" id="{886271C0-F04F-27D4-0D3D-0C1026B32AA6}"/>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2" name="Freeform 749">
              <a:extLst>
                <a:ext uri="{FF2B5EF4-FFF2-40B4-BE49-F238E27FC236}">
                  <a16:creationId xmlns:a16="http://schemas.microsoft.com/office/drawing/2014/main" id="{EF8F8AA6-E3BE-59C1-3EBD-BBB26E77F5FC}"/>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3" name="Freeform 750">
              <a:extLst>
                <a:ext uri="{FF2B5EF4-FFF2-40B4-BE49-F238E27FC236}">
                  <a16:creationId xmlns:a16="http://schemas.microsoft.com/office/drawing/2014/main" id="{858B6160-7906-5F6A-1DC7-452473E40AAB}"/>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4" name="Freeform 751">
              <a:extLst>
                <a:ext uri="{FF2B5EF4-FFF2-40B4-BE49-F238E27FC236}">
                  <a16:creationId xmlns:a16="http://schemas.microsoft.com/office/drawing/2014/main" id="{45350AD8-5AD1-259A-2F55-60494980ACA0}"/>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5" name="Freeform 752">
              <a:extLst>
                <a:ext uri="{FF2B5EF4-FFF2-40B4-BE49-F238E27FC236}">
                  <a16:creationId xmlns:a16="http://schemas.microsoft.com/office/drawing/2014/main" id="{79A3C3B4-B376-C2EB-C169-0EE749FA68BF}"/>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6" name="Freeform 753">
              <a:extLst>
                <a:ext uri="{FF2B5EF4-FFF2-40B4-BE49-F238E27FC236}">
                  <a16:creationId xmlns:a16="http://schemas.microsoft.com/office/drawing/2014/main" id="{61930D3B-7DA4-8F12-E4AC-5F75E38C714C}"/>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54">
              <a:extLst>
                <a:ext uri="{FF2B5EF4-FFF2-40B4-BE49-F238E27FC236}">
                  <a16:creationId xmlns:a16="http://schemas.microsoft.com/office/drawing/2014/main" id="{D8841B30-B0EB-1293-B8C2-09B8F606733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55">
              <a:extLst>
                <a:ext uri="{FF2B5EF4-FFF2-40B4-BE49-F238E27FC236}">
                  <a16:creationId xmlns:a16="http://schemas.microsoft.com/office/drawing/2014/main" id="{0E50532E-CB69-14BC-6859-66C829C91721}"/>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56">
              <a:extLst>
                <a:ext uri="{FF2B5EF4-FFF2-40B4-BE49-F238E27FC236}">
                  <a16:creationId xmlns:a16="http://schemas.microsoft.com/office/drawing/2014/main" id="{8A890771-CE37-063B-EB36-8502FD1C2B6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57">
              <a:extLst>
                <a:ext uri="{FF2B5EF4-FFF2-40B4-BE49-F238E27FC236}">
                  <a16:creationId xmlns:a16="http://schemas.microsoft.com/office/drawing/2014/main" id="{E69FD3E8-E8E5-CB20-2A44-642CF025E29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58">
              <a:extLst>
                <a:ext uri="{FF2B5EF4-FFF2-40B4-BE49-F238E27FC236}">
                  <a16:creationId xmlns:a16="http://schemas.microsoft.com/office/drawing/2014/main" id="{C02E4C7B-EA97-EB2E-2018-91665834C6B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59">
              <a:extLst>
                <a:ext uri="{FF2B5EF4-FFF2-40B4-BE49-F238E27FC236}">
                  <a16:creationId xmlns:a16="http://schemas.microsoft.com/office/drawing/2014/main" id="{60557312-20CF-4560-ECF9-4E2EEDC61639}"/>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60">
              <a:extLst>
                <a:ext uri="{FF2B5EF4-FFF2-40B4-BE49-F238E27FC236}">
                  <a16:creationId xmlns:a16="http://schemas.microsoft.com/office/drawing/2014/main" id="{72FBBD90-A690-B20B-F2E3-6B1E70F4C86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61">
              <a:extLst>
                <a:ext uri="{FF2B5EF4-FFF2-40B4-BE49-F238E27FC236}">
                  <a16:creationId xmlns:a16="http://schemas.microsoft.com/office/drawing/2014/main" id="{98163415-2CC5-06C4-9307-714AC88FEEC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62">
              <a:extLst>
                <a:ext uri="{FF2B5EF4-FFF2-40B4-BE49-F238E27FC236}">
                  <a16:creationId xmlns:a16="http://schemas.microsoft.com/office/drawing/2014/main" id="{C41E7BF0-59A6-D99A-3396-E2EB6FC6D54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63">
              <a:extLst>
                <a:ext uri="{FF2B5EF4-FFF2-40B4-BE49-F238E27FC236}">
                  <a16:creationId xmlns:a16="http://schemas.microsoft.com/office/drawing/2014/main" id="{18B0C863-DF4A-4EFB-1E5A-A0BC6F728A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64">
              <a:extLst>
                <a:ext uri="{FF2B5EF4-FFF2-40B4-BE49-F238E27FC236}">
                  <a16:creationId xmlns:a16="http://schemas.microsoft.com/office/drawing/2014/main" id="{7261842B-EB3E-C7E8-8957-6090D5E2B3B7}"/>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65">
              <a:extLst>
                <a:ext uri="{FF2B5EF4-FFF2-40B4-BE49-F238E27FC236}">
                  <a16:creationId xmlns:a16="http://schemas.microsoft.com/office/drawing/2014/main" id="{BA52979C-9F58-2B7C-84A7-2379433E101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66">
              <a:extLst>
                <a:ext uri="{FF2B5EF4-FFF2-40B4-BE49-F238E27FC236}">
                  <a16:creationId xmlns:a16="http://schemas.microsoft.com/office/drawing/2014/main" id="{67ADE0D7-1FD6-B706-A29E-2A8C61F1FB3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67">
              <a:extLst>
                <a:ext uri="{FF2B5EF4-FFF2-40B4-BE49-F238E27FC236}">
                  <a16:creationId xmlns:a16="http://schemas.microsoft.com/office/drawing/2014/main" id="{056F5902-1974-63C6-AA6B-7D40B334EE4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68">
              <a:extLst>
                <a:ext uri="{FF2B5EF4-FFF2-40B4-BE49-F238E27FC236}">
                  <a16:creationId xmlns:a16="http://schemas.microsoft.com/office/drawing/2014/main" id="{505DCBBF-B13D-1B27-E67D-0C0C2D44955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69">
              <a:extLst>
                <a:ext uri="{FF2B5EF4-FFF2-40B4-BE49-F238E27FC236}">
                  <a16:creationId xmlns:a16="http://schemas.microsoft.com/office/drawing/2014/main" id="{D998100E-6966-8AF0-A8E8-528D5A00BEDB}"/>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70">
              <a:extLst>
                <a:ext uri="{FF2B5EF4-FFF2-40B4-BE49-F238E27FC236}">
                  <a16:creationId xmlns:a16="http://schemas.microsoft.com/office/drawing/2014/main" id="{92F6DDF5-5D31-D428-8E6B-DF8F463CB104}"/>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71">
              <a:extLst>
                <a:ext uri="{FF2B5EF4-FFF2-40B4-BE49-F238E27FC236}">
                  <a16:creationId xmlns:a16="http://schemas.microsoft.com/office/drawing/2014/main" id="{F78F2C26-2F0D-374D-0B6A-B24542BA3C6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72">
              <a:extLst>
                <a:ext uri="{FF2B5EF4-FFF2-40B4-BE49-F238E27FC236}">
                  <a16:creationId xmlns:a16="http://schemas.microsoft.com/office/drawing/2014/main" id="{AB340C3C-FD65-76DC-6196-01B7AF89E44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73">
              <a:extLst>
                <a:ext uri="{FF2B5EF4-FFF2-40B4-BE49-F238E27FC236}">
                  <a16:creationId xmlns:a16="http://schemas.microsoft.com/office/drawing/2014/main" id="{7A9AF1DA-9074-04F7-B4B8-7A777200FEC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74">
              <a:extLst>
                <a:ext uri="{FF2B5EF4-FFF2-40B4-BE49-F238E27FC236}">
                  <a16:creationId xmlns:a16="http://schemas.microsoft.com/office/drawing/2014/main" id="{6CC02B4F-BCA0-7AF3-78FD-B2AE1D2EC585}"/>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75">
              <a:extLst>
                <a:ext uri="{FF2B5EF4-FFF2-40B4-BE49-F238E27FC236}">
                  <a16:creationId xmlns:a16="http://schemas.microsoft.com/office/drawing/2014/main" id="{B3B980C2-4F5C-3693-180A-45DE7FA93268}"/>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76">
              <a:extLst>
                <a:ext uri="{FF2B5EF4-FFF2-40B4-BE49-F238E27FC236}">
                  <a16:creationId xmlns:a16="http://schemas.microsoft.com/office/drawing/2014/main" id="{295509F2-22DA-19BB-408F-3705BA48553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77">
              <a:extLst>
                <a:ext uri="{FF2B5EF4-FFF2-40B4-BE49-F238E27FC236}">
                  <a16:creationId xmlns:a16="http://schemas.microsoft.com/office/drawing/2014/main" id="{498CB1D8-237F-D6F7-131C-543A2B9850BC}"/>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78">
              <a:extLst>
                <a:ext uri="{FF2B5EF4-FFF2-40B4-BE49-F238E27FC236}">
                  <a16:creationId xmlns:a16="http://schemas.microsoft.com/office/drawing/2014/main" id="{E27F4C80-E911-3743-FC5A-9C8013790F7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79">
              <a:extLst>
                <a:ext uri="{FF2B5EF4-FFF2-40B4-BE49-F238E27FC236}">
                  <a16:creationId xmlns:a16="http://schemas.microsoft.com/office/drawing/2014/main" id="{880134D8-1D19-26E4-1B3F-EB8802C26ADA}"/>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80">
              <a:extLst>
                <a:ext uri="{FF2B5EF4-FFF2-40B4-BE49-F238E27FC236}">
                  <a16:creationId xmlns:a16="http://schemas.microsoft.com/office/drawing/2014/main" id="{67F3D59B-375C-F0B9-44B2-CAD90B48BFE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81">
              <a:extLst>
                <a:ext uri="{FF2B5EF4-FFF2-40B4-BE49-F238E27FC236}">
                  <a16:creationId xmlns:a16="http://schemas.microsoft.com/office/drawing/2014/main" id="{0709CC77-0842-0CEE-764E-F75DB47FFF1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82">
              <a:extLst>
                <a:ext uri="{FF2B5EF4-FFF2-40B4-BE49-F238E27FC236}">
                  <a16:creationId xmlns:a16="http://schemas.microsoft.com/office/drawing/2014/main" id="{A40E1B83-1EDD-A5AD-F4E2-FDDB77EB45E0}"/>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83">
              <a:extLst>
                <a:ext uri="{FF2B5EF4-FFF2-40B4-BE49-F238E27FC236}">
                  <a16:creationId xmlns:a16="http://schemas.microsoft.com/office/drawing/2014/main" id="{6FBD586E-634B-41E9-180E-1367A4AB428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84">
              <a:extLst>
                <a:ext uri="{FF2B5EF4-FFF2-40B4-BE49-F238E27FC236}">
                  <a16:creationId xmlns:a16="http://schemas.microsoft.com/office/drawing/2014/main" id="{A216808A-A231-91A8-F479-7E44E53246EB}"/>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85">
              <a:extLst>
                <a:ext uri="{FF2B5EF4-FFF2-40B4-BE49-F238E27FC236}">
                  <a16:creationId xmlns:a16="http://schemas.microsoft.com/office/drawing/2014/main" id="{E560D723-4D46-41DC-B119-AB352C30AC7B}"/>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86">
              <a:extLst>
                <a:ext uri="{FF2B5EF4-FFF2-40B4-BE49-F238E27FC236}">
                  <a16:creationId xmlns:a16="http://schemas.microsoft.com/office/drawing/2014/main" id="{5DCD38FC-0205-8102-980C-4DCE70AE96A9}"/>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87">
              <a:extLst>
                <a:ext uri="{FF2B5EF4-FFF2-40B4-BE49-F238E27FC236}">
                  <a16:creationId xmlns:a16="http://schemas.microsoft.com/office/drawing/2014/main" id="{757DF491-A26D-4D56-7E6B-5C9BCEFAD32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88">
              <a:extLst>
                <a:ext uri="{FF2B5EF4-FFF2-40B4-BE49-F238E27FC236}">
                  <a16:creationId xmlns:a16="http://schemas.microsoft.com/office/drawing/2014/main" id="{EB8C06C8-880D-61EF-3BE9-76798FA2D31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89">
              <a:extLst>
                <a:ext uri="{FF2B5EF4-FFF2-40B4-BE49-F238E27FC236}">
                  <a16:creationId xmlns:a16="http://schemas.microsoft.com/office/drawing/2014/main" id="{FEE6FCCA-A3B2-5A3C-6FCA-15874E125E45}"/>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90">
              <a:extLst>
                <a:ext uri="{FF2B5EF4-FFF2-40B4-BE49-F238E27FC236}">
                  <a16:creationId xmlns:a16="http://schemas.microsoft.com/office/drawing/2014/main" id="{24F8A29C-E19F-346E-E13E-7E3B25C3C49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91">
              <a:extLst>
                <a:ext uri="{FF2B5EF4-FFF2-40B4-BE49-F238E27FC236}">
                  <a16:creationId xmlns:a16="http://schemas.microsoft.com/office/drawing/2014/main" id="{DD0C2704-D321-D2BA-220D-521D9CBE414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92">
              <a:extLst>
                <a:ext uri="{FF2B5EF4-FFF2-40B4-BE49-F238E27FC236}">
                  <a16:creationId xmlns:a16="http://schemas.microsoft.com/office/drawing/2014/main" id="{375F4F05-0087-30C1-0C77-4E983A6800A1}"/>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93">
              <a:extLst>
                <a:ext uri="{FF2B5EF4-FFF2-40B4-BE49-F238E27FC236}">
                  <a16:creationId xmlns:a16="http://schemas.microsoft.com/office/drawing/2014/main" id="{D7A783F7-0B87-A612-CD56-4AE7C387DBC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94">
              <a:extLst>
                <a:ext uri="{FF2B5EF4-FFF2-40B4-BE49-F238E27FC236}">
                  <a16:creationId xmlns:a16="http://schemas.microsoft.com/office/drawing/2014/main" id="{32C5BC5B-1964-2820-3DA4-6FEA9666AB1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95">
              <a:extLst>
                <a:ext uri="{FF2B5EF4-FFF2-40B4-BE49-F238E27FC236}">
                  <a16:creationId xmlns:a16="http://schemas.microsoft.com/office/drawing/2014/main" id="{68B700ED-DF42-319E-DA8A-2CE73A17A7E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96">
              <a:extLst>
                <a:ext uri="{FF2B5EF4-FFF2-40B4-BE49-F238E27FC236}">
                  <a16:creationId xmlns:a16="http://schemas.microsoft.com/office/drawing/2014/main" id="{314A604D-9B87-BE55-E545-078AAEBA87D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97">
              <a:extLst>
                <a:ext uri="{FF2B5EF4-FFF2-40B4-BE49-F238E27FC236}">
                  <a16:creationId xmlns:a16="http://schemas.microsoft.com/office/drawing/2014/main" id="{6930726D-1403-7823-373E-DEEF145200E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98">
              <a:extLst>
                <a:ext uri="{FF2B5EF4-FFF2-40B4-BE49-F238E27FC236}">
                  <a16:creationId xmlns:a16="http://schemas.microsoft.com/office/drawing/2014/main" id="{47DF1E91-36E4-F8A2-150A-8AAFBD7BE33D}"/>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99">
              <a:extLst>
                <a:ext uri="{FF2B5EF4-FFF2-40B4-BE49-F238E27FC236}">
                  <a16:creationId xmlns:a16="http://schemas.microsoft.com/office/drawing/2014/main" id="{779CC673-1460-1F39-5E89-E3A2F485DD94}"/>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800">
              <a:extLst>
                <a:ext uri="{FF2B5EF4-FFF2-40B4-BE49-F238E27FC236}">
                  <a16:creationId xmlns:a16="http://schemas.microsoft.com/office/drawing/2014/main" id="{D20DE842-B2FB-9AB5-9D7B-8C17F3AFDAF7}"/>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801">
              <a:extLst>
                <a:ext uri="{FF2B5EF4-FFF2-40B4-BE49-F238E27FC236}">
                  <a16:creationId xmlns:a16="http://schemas.microsoft.com/office/drawing/2014/main" id="{34F9C298-6A67-702B-635A-84F981060A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802">
              <a:extLst>
                <a:ext uri="{FF2B5EF4-FFF2-40B4-BE49-F238E27FC236}">
                  <a16:creationId xmlns:a16="http://schemas.microsoft.com/office/drawing/2014/main" id="{0A361964-234E-7366-3595-EABD54D8C06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803">
              <a:extLst>
                <a:ext uri="{FF2B5EF4-FFF2-40B4-BE49-F238E27FC236}">
                  <a16:creationId xmlns:a16="http://schemas.microsoft.com/office/drawing/2014/main" id="{2481BE7A-8CCA-9E5B-079F-7C2101DD8D0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804">
              <a:extLst>
                <a:ext uri="{FF2B5EF4-FFF2-40B4-BE49-F238E27FC236}">
                  <a16:creationId xmlns:a16="http://schemas.microsoft.com/office/drawing/2014/main" id="{00C218F5-9459-EC38-8782-EFEF09F89788}"/>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805">
              <a:extLst>
                <a:ext uri="{FF2B5EF4-FFF2-40B4-BE49-F238E27FC236}">
                  <a16:creationId xmlns:a16="http://schemas.microsoft.com/office/drawing/2014/main" id="{35FFA4C6-EC09-B295-2454-653B85D747E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806">
              <a:extLst>
                <a:ext uri="{FF2B5EF4-FFF2-40B4-BE49-F238E27FC236}">
                  <a16:creationId xmlns:a16="http://schemas.microsoft.com/office/drawing/2014/main" id="{55E396B5-EFFF-9B32-DDC4-E470B552F14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807">
              <a:extLst>
                <a:ext uri="{FF2B5EF4-FFF2-40B4-BE49-F238E27FC236}">
                  <a16:creationId xmlns:a16="http://schemas.microsoft.com/office/drawing/2014/main" id="{399D7433-E565-C6C7-004B-9E088C22804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201" name="Freeform 808">
              <a:extLst>
                <a:ext uri="{FF2B5EF4-FFF2-40B4-BE49-F238E27FC236}">
                  <a16:creationId xmlns:a16="http://schemas.microsoft.com/office/drawing/2014/main" id="{8E1114A3-576E-A579-4141-93E05F67127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809">
              <a:extLst>
                <a:ext uri="{FF2B5EF4-FFF2-40B4-BE49-F238E27FC236}">
                  <a16:creationId xmlns:a16="http://schemas.microsoft.com/office/drawing/2014/main" id="{322F0F4E-FA39-FCD2-1858-A2FE48AC69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810">
              <a:extLst>
                <a:ext uri="{FF2B5EF4-FFF2-40B4-BE49-F238E27FC236}">
                  <a16:creationId xmlns:a16="http://schemas.microsoft.com/office/drawing/2014/main" id="{C607523B-19B2-AAD3-6195-5DBAD675F88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811">
              <a:extLst>
                <a:ext uri="{FF2B5EF4-FFF2-40B4-BE49-F238E27FC236}">
                  <a16:creationId xmlns:a16="http://schemas.microsoft.com/office/drawing/2014/main" id="{1E619C42-AFFC-A213-BD24-6793B7190B8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812">
              <a:extLst>
                <a:ext uri="{FF2B5EF4-FFF2-40B4-BE49-F238E27FC236}">
                  <a16:creationId xmlns:a16="http://schemas.microsoft.com/office/drawing/2014/main" id="{01F85896-1869-FBFC-AC34-09D35F7BEF93}"/>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813">
              <a:extLst>
                <a:ext uri="{FF2B5EF4-FFF2-40B4-BE49-F238E27FC236}">
                  <a16:creationId xmlns:a16="http://schemas.microsoft.com/office/drawing/2014/main" id="{BDA09310-D62A-A0DA-DA18-EB3F50A410BB}"/>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814">
              <a:extLst>
                <a:ext uri="{FF2B5EF4-FFF2-40B4-BE49-F238E27FC236}">
                  <a16:creationId xmlns:a16="http://schemas.microsoft.com/office/drawing/2014/main" id="{6C9C1DA8-86E2-939D-0589-D45778CC2804}"/>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08" name="Red text">
            <a:extLst>
              <a:ext uri="{FF2B5EF4-FFF2-40B4-BE49-F238E27FC236}">
                <a16:creationId xmlns:a16="http://schemas.microsoft.com/office/drawing/2014/main" id="{4419E5A0-9B36-C1BD-31B9-2FFD4472C024}"/>
              </a:ext>
            </a:extLst>
          </p:cNvPr>
          <p:cNvSpPr txBox="1"/>
          <p:nvPr/>
        </p:nvSpPr>
        <p:spPr>
          <a:xfrm>
            <a:off x="3563971" y="4057489"/>
            <a:ext cx="4715055" cy="707886"/>
          </a:xfrm>
          <a:prstGeom prst="rect">
            <a:avLst/>
          </a:prstGeom>
          <a:noFill/>
        </p:spPr>
        <p:txBody>
          <a:bodyPr wrap="square" rtlCol="0">
            <a:spAutoFit/>
          </a:bodyPr>
          <a:lstStyle/>
          <a:p>
            <a:r>
              <a:rPr lang="en-US" sz="2000" dirty="0">
                <a:solidFill>
                  <a:srgbClr val="FD7D00"/>
                </a:solidFill>
                <a:latin typeface="Segoe Print" panose="02000600000000000000" pitchFamily="2" charset="0"/>
              </a:rPr>
              <a:t>e.g. logging into</a:t>
            </a:r>
            <a:br>
              <a:rPr lang="en-US" sz="2000" dirty="0">
                <a:solidFill>
                  <a:srgbClr val="FD7D00"/>
                </a:solidFill>
                <a:latin typeface="Segoe Print" panose="02000600000000000000" pitchFamily="2" charset="0"/>
              </a:rPr>
            </a:br>
            <a:r>
              <a:rPr lang="en-US" sz="2000" dirty="0">
                <a:solidFill>
                  <a:srgbClr val="FD7D00"/>
                </a:solidFill>
                <a:latin typeface="Segoe Print" panose="02000600000000000000" pitchFamily="2" charset="0"/>
              </a:rPr>
              <a:t>ACME.com with Google account</a:t>
            </a:r>
          </a:p>
        </p:txBody>
      </p:sp>
    </p:spTree>
    <p:extLst>
      <p:ext uri="{BB962C8B-B14F-4D97-AF65-F5344CB8AC3E}">
        <p14:creationId xmlns:p14="http://schemas.microsoft.com/office/powerpoint/2010/main" val="33176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146114</TotalTime>
  <Words>14396</Words>
  <Application>Microsoft Office PowerPoint</Application>
  <PresentationFormat>Widescreen</PresentationFormat>
  <Paragraphs>2365</Paragraphs>
  <Slides>148</Slides>
  <Notes>148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1506</cp:revision>
  <dcterms:created xsi:type="dcterms:W3CDTF">2013-12-09T01:29:59Z</dcterms:created>
  <dcterms:modified xsi:type="dcterms:W3CDTF">2025-04-30T23:00:15Z</dcterms:modified>
</cp:coreProperties>
</file>